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9"/>
  </p:notesMasterIdLst>
  <p:sldIdLst>
    <p:sldId id="346" r:id="rId2"/>
    <p:sldId id="4910" r:id="rId3"/>
    <p:sldId id="4194" r:id="rId4"/>
    <p:sldId id="4197" r:id="rId5"/>
    <p:sldId id="4058" r:id="rId6"/>
    <p:sldId id="4033" r:id="rId7"/>
    <p:sldId id="4010" r:id="rId8"/>
    <p:sldId id="4012" r:id="rId9"/>
    <p:sldId id="4071" r:id="rId10"/>
    <p:sldId id="4127" r:id="rId11"/>
    <p:sldId id="4064" r:id="rId12"/>
    <p:sldId id="3921" r:id="rId13"/>
    <p:sldId id="3927" r:id="rId14"/>
    <p:sldId id="3928" r:id="rId15"/>
    <p:sldId id="3929" r:id="rId16"/>
    <p:sldId id="4912" r:id="rId17"/>
    <p:sldId id="4911" r:id="rId18"/>
    <p:sldId id="4888" r:id="rId19"/>
    <p:sldId id="4913" r:id="rId20"/>
    <p:sldId id="4914" r:id="rId21"/>
    <p:sldId id="4915" r:id="rId22"/>
    <p:sldId id="4916" r:id="rId23"/>
    <p:sldId id="4917" r:id="rId24"/>
    <p:sldId id="4918" r:id="rId25"/>
    <p:sldId id="3918" r:id="rId26"/>
    <p:sldId id="3919" r:id="rId27"/>
    <p:sldId id="3920" r:id="rId28"/>
    <p:sldId id="3907" r:id="rId29"/>
    <p:sldId id="4200" r:id="rId30"/>
    <p:sldId id="4210" r:id="rId31"/>
    <p:sldId id="4206" r:id="rId32"/>
    <p:sldId id="4205" r:id="rId33"/>
    <p:sldId id="4211" r:id="rId34"/>
    <p:sldId id="4212" r:id="rId35"/>
    <p:sldId id="4213" r:id="rId36"/>
    <p:sldId id="4111" r:id="rId37"/>
    <p:sldId id="4113" r:id="rId38"/>
    <p:sldId id="4083" r:id="rId39"/>
    <p:sldId id="4115" r:id="rId40"/>
    <p:sldId id="4114" r:id="rId41"/>
    <p:sldId id="4109" r:id="rId42"/>
    <p:sldId id="4110" r:id="rId43"/>
    <p:sldId id="4118" r:id="rId44"/>
    <p:sldId id="4135" r:id="rId45"/>
    <p:sldId id="4074" r:id="rId46"/>
    <p:sldId id="4076" r:id="rId47"/>
    <p:sldId id="4136" r:id="rId48"/>
    <p:sldId id="4270" r:id="rId49"/>
    <p:sldId id="4137" r:id="rId50"/>
    <p:sldId id="4138" r:id="rId51"/>
    <p:sldId id="4139" r:id="rId52"/>
    <p:sldId id="4140" r:id="rId53"/>
    <p:sldId id="4141" r:id="rId54"/>
    <p:sldId id="4079" r:id="rId55"/>
    <p:sldId id="4095" r:id="rId56"/>
    <p:sldId id="4142" r:id="rId57"/>
    <p:sldId id="4089" r:id="rId58"/>
    <p:sldId id="4271" r:id="rId59"/>
    <p:sldId id="4094" r:id="rId60"/>
    <p:sldId id="4080" r:id="rId61"/>
    <p:sldId id="4096" r:id="rId62"/>
    <p:sldId id="4090" r:id="rId63"/>
    <p:sldId id="4097" r:id="rId64"/>
    <p:sldId id="4143" r:id="rId65"/>
    <p:sldId id="4144" r:id="rId66"/>
    <p:sldId id="4272" r:id="rId67"/>
    <p:sldId id="4146" r:id="rId68"/>
    <p:sldId id="4273" r:id="rId69"/>
    <p:sldId id="4148" r:id="rId70"/>
    <p:sldId id="4149" r:id="rId71"/>
    <p:sldId id="4274" r:id="rId72"/>
    <p:sldId id="4151" r:id="rId73"/>
    <p:sldId id="4152" r:id="rId74"/>
    <p:sldId id="4275" r:id="rId75"/>
    <p:sldId id="4904" r:id="rId76"/>
    <p:sldId id="4276" r:id="rId77"/>
    <p:sldId id="4155" r:id="rId78"/>
    <p:sldId id="4156" r:id="rId79"/>
    <p:sldId id="4157" r:id="rId80"/>
    <p:sldId id="4158" r:id="rId81"/>
    <p:sldId id="4905" r:id="rId82"/>
    <p:sldId id="4159" r:id="rId83"/>
    <p:sldId id="4160" r:id="rId84"/>
    <p:sldId id="4161" r:id="rId85"/>
    <p:sldId id="4162" r:id="rId86"/>
    <p:sldId id="4163" r:id="rId87"/>
    <p:sldId id="4222" r:id="rId88"/>
    <p:sldId id="4221" r:id="rId89"/>
    <p:sldId id="4224" r:id="rId90"/>
    <p:sldId id="4223" r:id="rId91"/>
    <p:sldId id="4225" r:id="rId92"/>
    <p:sldId id="4277" r:id="rId93"/>
    <p:sldId id="4278" r:id="rId94"/>
    <p:sldId id="4226" r:id="rId95"/>
    <p:sldId id="4232" r:id="rId96"/>
    <p:sldId id="4231" r:id="rId97"/>
    <p:sldId id="4228" r:id="rId98"/>
    <p:sldId id="4227" r:id="rId99"/>
    <p:sldId id="4233" r:id="rId100"/>
    <p:sldId id="4229" r:id="rId101"/>
    <p:sldId id="4230" r:id="rId102"/>
    <p:sldId id="4234" r:id="rId103"/>
    <p:sldId id="4216" r:id="rId104"/>
    <p:sldId id="4236" r:id="rId105"/>
    <p:sldId id="4237" r:id="rId106"/>
    <p:sldId id="4235" r:id="rId107"/>
    <p:sldId id="4260" r:id="rId108"/>
    <p:sldId id="4217" r:id="rId109"/>
    <p:sldId id="4261" r:id="rId110"/>
    <p:sldId id="4238" r:id="rId111"/>
    <p:sldId id="4239" r:id="rId112"/>
    <p:sldId id="4240" r:id="rId113"/>
    <p:sldId id="4218" r:id="rId114"/>
    <p:sldId id="4241" r:id="rId115"/>
    <p:sldId id="4242" r:id="rId116"/>
    <p:sldId id="4248" r:id="rId117"/>
    <p:sldId id="4219" r:id="rId118"/>
    <p:sldId id="4220" r:id="rId119"/>
    <p:sldId id="4249" r:id="rId120"/>
    <p:sldId id="4250" r:id="rId121"/>
    <p:sldId id="4251" r:id="rId122"/>
    <p:sldId id="4252" r:id="rId123"/>
    <p:sldId id="4258" r:id="rId124"/>
    <p:sldId id="4259" r:id="rId125"/>
    <p:sldId id="4243" r:id="rId126"/>
    <p:sldId id="4253" r:id="rId127"/>
    <p:sldId id="4262" r:id="rId128"/>
    <p:sldId id="4244" r:id="rId129"/>
    <p:sldId id="4257" r:id="rId130"/>
    <p:sldId id="4255" r:id="rId131"/>
    <p:sldId id="4245" r:id="rId132"/>
    <p:sldId id="4256" r:id="rId133"/>
    <p:sldId id="4246" r:id="rId134"/>
    <p:sldId id="4281" r:id="rId135"/>
    <p:sldId id="4283" r:id="rId136"/>
    <p:sldId id="4284" r:id="rId137"/>
    <p:sldId id="4287" r:id="rId138"/>
    <p:sldId id="4288" r:id="rId139"/>
    <p:sldId id="4289" r:id="rId140"/>
    <p:sldId id="4267" r:id="rId141"/>
    <p:sldId id="4290" r:id="rId142"/>
    <p:sldId id="4291" r:id="rId143"/>
    <p:sldId id="4302" r:id="rId144"/>
    <p:sldId id="4306" r:id="rId145"/>
    <p:sldId id="4304" r:id="rId146"/>
    <p:sldId id="4297" r:id="rId147"/>
    <p:sldId id="4315" r:id="rId148"/>
    <p:sldId id="4316" r:id="rId149"/>
    <p:sldId id="4317" r:id="rId150"/>
    <p:sldId id="4318" r:id="rId151"/>
    <p:sldId id="4320" r:id="rId152"/>
    <p:sldId id="4321" r:id="rId153"/>
    <p:sldId id="4322" r:id="rId154"/>
    <p:sldId id="4327" r:id="rId155"/>
    <p:sldId id="4323" r:id="rId156"/>
    <p:sldId id="4311" r:id="rId157"/>
    <p:sldId id="4312" r:id="rId158"/>
    <p:sldId id="4313" r:id="rId159"/>
    <p:sldId id="4314" r:id="rId160"/>
    <p:sldId id="4307" r:id="rId161"/>
    <p:sldId id="4328" r:id="rId162"/>
    <p:sldId id="4329" r:id="rId163"/>
    <p:sldId id="4308" r:id="rId164"/>
    <p:sldId id="4330" r:id="rId165"/>
    <p:sldId id="4331" r:id="rId166"/>
    <p:sldId id="4309" r:id="rId167"/>
    <p:sldId id="4310" r:id="rId168"/>
    <p:sldId id="4332" r:id="rId169"/>
    <p:sldId id="4336" r:id="rId170"/>
    <p:sldId id="4333" r:id="rId171"/>
    <p:sldId id="4334" r:id="rId172"/>
    <p:sldId id="4335" r:id="rId173"/>
    <p:sldId id="4338" r:id="rId174"/>
    <p:sldId id="4339" r:id="rId175"/>
    <p:sldId id="4268" r:id="rId176"/>
    <p:sldId id="4285" r:id="rId177"/>
    <p:sldId id="4286" r:id="rId178"/>
    <p:sldId id="4340" r:id="rId179"/>
    <p:sldId id="4341" r:id="rId180"/>
    <p:sldId id="4342" r:id="rId181"/>
    <p:sldId id="4343" r:id="rId182"/>
    <p:sldId id="4295" r:id="rId183"/>
    <p:sldId id="4292" r:id="rId184"/>
    <p:sldId id="4296" r:id="rId185"/>
    <p:sldId id="4293" r:id="rId186"/>
    <p:sldId id="4294" r:id="rId187"/>
    <p:sldId id="4344" r:id="rId188"/>
    <p:sldId id="4345" r:id="rId189"/>
    <p:sldId id="4347" r:id="rId190"/>
    <p:sldId id="4350" r:id="rId191"/>
    <p:sldId id="4351" r:id="rId192"/>
    <p:sldId id="4348" r:id="rId193"/>
    <p:sldId id="4349" r:id="rId194"/>
    <p:sldId id="4352" r:id="rId195"/>
    <p:sldId id="4353" r:id="rId196"/>
    <p:sldId id="4354" r:id="rId197"/>
    <p:sldId id="4355" r:id="rId198"/>
    <p:sldId id="4356" r:id="rId199"/>
    <p:sldId id="4357" r:id="rId200"/>
    <p:sldId id="4358" r:id="rId201"/>
    <p:sldId id="4359" r:id="rId202"/>
    <p:sldId id="4360" r:id="rId203"/>
    <p:sldId id="4346" r:id="rId204"/>
    <p:sldId id="4299" r:id="rId205"/>
    <p:sldId id="4361" r:id="rId206"/>
    <p:sldId id="4362" r:id="rId207"/>
    <p:sldId id="4363" r:id="rId208"/>
    <p:sldId id="4364" r:id="rId209"/>
    <p:sldId id="4365" r:id="rId210"/>
    <p:sldId id="4366" r:id="rId211"/>
    <p:sldId id="4367" r:id="rId212"/>
    <p:sldId id="4368" r:id="rId213"/>
    <p:sldId id="4300" r:id="rId214"/>
    <p:sldId id="4369" r:id="rId215"/>
    <p:sldId id="4370" r:id="rId216"/>
    <p:sldId id="4371" r:id="rId217"/>
    <p:sldId id="4372" r:id="rId218"/>
    <p:sldId id="4373" r:id="rId219"/>
    <p:sldId id="4374" r:id="rId220"/>
    <p:sldId id="4301" r:id="rId221"/>
    <p:sldId id="4375" r:id="rId222"/>
    <p:sldId id="4376" r:id="rId223"/>
    <p:sldId id="4377" r:id="rId224"/>
    <p:sldId id="4378" r:id="rId225"/>
    <p:sldId id="4379" r:id="rId226"/>
    <p:sldId id="4380" r:id="rId227"/>
    <p:sldId id="4305" r:id="rId228"/>
  </p:sldIdLst>
  <p:sldSz cx="12192000" cy="6858000"/>
  <p:notesSz cx="6858000" cy="9144000"/>
  <p:embeddedFontLst>
    <p:embeddedFont>
      <p:font typeface="Calibri" panose="020F0502020204030204" pitchFamily="34" charset="0"/>
      <p:regular r:id="rId230"/>
      <p:bold r:id="rId231"/>
      <p:italic r:id="rId232"/>
      <p:boldItalic r:id="rId233"/>
    </p:embeddedFont>
    <p:embeddedFont>
      <p:font typeface="Consolas" panose="020B0609020204030204" pitchFamily="49" charset="0"/>
      <p:regular r:id="rId234"/>
      <p:bold r:id="rId235"/>
      <p:italic r:id="rId236"/>
      <p:boldItalic r:id="rId237"/>
    </p:embeddedFont>
    <p:embeddedFont>
      <p:font typeface="나눔스퀘어 Bold" panose="020B0600000101010101" pitchFamily="50" charset="-127"/>
      <p:bold r:id="rId238"/>
    </p:embeddedFont>
    <p:embeddedFont>
      <p:font typeface="나눔스퀘어 ExtraBold" panose="020B0600000101010101" pitchFamily="50" charset="-127"/>
      <p:bold r:id="rId239"/>
    </p:embeddedFont>
    <p:embeddedFont>
      <p:font typeface="맑은 고딕" panose="020B0503020000020004" pitchFamily="50" charset="-127"/>
      <p:regular r:id="rId240"/>
      <p:bold r:id="rId2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font" Target="fonts/font9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10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240" Type="http://schemas.openxmlformats.org/officeDocument/2006/relationships/font" Target="fonts/font1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font" Target="fonts/font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7.fntdata"/><Relationship Id="rId26" Type="http://schemas.openxmlformats.org/officeDocument/2006/relationships/slide" Target="slides/slide25.xml"/><Relationship Id="rId231" Type="http://schemas.openxmlformats.org/officeDocument/2006/relationships/font" Target="fonts/font2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font" Target="fonts/font6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04/03/2023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dux-devtools/lmhkpmbekcpmknklioeibfkpmmfibljd?hl=ko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reduxjs/redux-devtools/tree/main/extension#installation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QZcYz2NrDIs&amp;t=212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5B8BA9-3780-4A1D-1405-BF08E0D1B205}"/>
              </a:ext>
            </a:extLst>
          </p:cNvPr>
          <p:cNvSpPr txBox="1"/>
          <p:nvPr/>
        </p:nvSpPr>
        <p:spPr>
          <a:xfrm>
            <a:off x="95627" y="63500"/>
            <a:ext cx="12000745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3F32E-B1B4-EB72-BC59-04B4B918DE02}"/>
              </a:ext>
            </a:extLst>
          </p:cNvPr>
          <p:cNvSpPr txBox="1"/>
          <p:nvPr/>
        </p:nvSpPr>
        <p:spPr>
          <a:xfrm>
            <a:off x="7978719" y="6235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2A3EA0-5E23-C42C-C796-4A81390F426D}"/>
              </a:ext>
            </a:extLst>
          </p:cNvPr>
          <p:cNvSpPr/>
          <p:nvPr/>
        </p:nvSpPr>
        <p:spPr>
          <a:xfrm>
            <a:off x="238125" y="1019175"/>
            <a:ext cx="4156075" cy="923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1DBCD-254D-A316-5456-9A4066FA7139}"/>
              </a:ext>
            </a:extLst>
          </p:cNvPr>
          <p:cNvSpPr/>
          <p:nvPr/>
        </p:nvSpPr>
        <p:spPr>
          <a:xfrm>
            <a:off x="792935" y="5468291"/>
            <a:ext cx="3601265" cy="282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애플 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하나하나 확인하기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447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를 위한 새로운 </a:t>
            </a:r>
            <a:r>
              <a:rPr lang="en-US" altLang="ko-KR" dirty="0"/>
              <a:t>App </a:t>
            </a:r>
            <a:r>
              <a:rPr lang="ko-KR" altLang="en-US" dirty="0"/>
              <a:t>을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create-react-app redux-app</a:t>
            </a:r>
          </a:p>
          <a:p>
            <a:r>
              <a:rPr lang="ko-KR" altLang="en-US" dirty="0"/>
              <a:t>앱 생성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관련 모듈을 설치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redux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react-redux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8316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처리 하던 것처럼</a:t>
            </a:r>
            <a:r>
              <a:rPr lang="en-US" altLang="ko-KR" dirty="0"/>
              <a:t>! Redux </a:t>
            </a:r>
            <a:r>
              <a:rPr lang="ko-KR" altLang="en-US" dirty="0"/>
              <a:t>적용을 위해서는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컴포넌트를 임포트하고 해당 컴포넌트로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컴포넌트를 감싸줘야만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가서 코드를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78869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A43C05-58FF-FCBA-C74F-1C78DB0C53CD}"/>
              </a:ext>
            </a:extLst>
          </p:cNvPr>
          <p:cNvSpPr txBox="1"/>
          <p:nvPr/>
        </p:nvSpPr>
        <p:spPr>
          <a:xfrm>
            <a:off x="319782" y="251722"/>
            <a:ext cx="1074010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A7634-948D-F29C-1252-96AF222CB7F5}"/>
              </a:ext>
            </a:extLst>
          </p:cNvPr>
          <p:cNvSpPr txBox="1"/>
          <p:nvPr/>
        </p:nvSpPr>
        <p:spPr>
          <a:xfrm>
            <a:off x="9491863" y="259745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61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2489912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BD9389-B956-03EF-B78B-13AC4B276188}"/>
              </a:ext>
            </a:extLst>
          </p:cNvPr>
          <p:cNvSpPr/>
          <p:nvPr/>
        </p:nvSpPr>
        <p:spPr>
          <a:xfrm rot="7796875">
            <a:off x="6938429" y="1479062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상태를 저장할 </a:t>
            </a:r>
            <a:r>
              <a:rPr lang="en-US" altLang="ko-KR" dirty="0"/>
              <a:t>Store </a:t>
            </a:r>
            <a:r>
              <a:rPr lang="ko-KR" altLang="en-US" dirty="0"/>
              <a:t>부터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7758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에서 </a:t>
            </a:r>
            <a:r>
              <a:rPr lang="en-US" altLang="ko-KR" dirty="0" err="1">
                <a:solidFill>
                  <a:srgbClr val="0070C0"/>
                </a:solidFill>
              </a:rPr>
              <a:t>createStore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r>
              <a:rPr lang="ko-KR" altLang="en-US" dirty="0"/>
              <a:t> 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 를 만들어 줍니다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컴포넌트에게 상태 관리를 할 </a:t>
            </a:r>
            <a:r>
              <a:rPr lang="en-US" altLang="ko-KR" dirty="0"/>
              <a:t>store </a:t>
            </a:r>
            <a:r>
              <a:rPr lang="ko-KR" altLang="en-US" dirty="0"/>
              <a:t>속성에 만들어진 </a:t>
            </a:r>
            <a:r>
              <a:rPr lang="en-US" altLang="ko-KR" dirty="0"/>
              <a:t>store </a:t>
            </a:r>
            <a:r>
              <a:rPr lang="ko-KR" altLang="en-US" dirty="0"/>
              <a:t>를 부여해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43589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93EC92-A0C0-264D-F60B-EE99C08A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799"/>
            <a:ext cx="12192000" cy="29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30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16253-20DC-32D7-92FC-5350A9FEE3B3}"/>
              </a:ext>
            </a:extLst>
          </p:cNvPr>
          <p:cNvSpPr txBox="1"/>
          <p:nvPr/>
        </p:nvSpPr>
        <p:spPr>
          <a:xfrm>
            <a:off x="341086" y="303135"/>
            <a:ext cx="104720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CDB36-B3D4-7B78-258D-81C8BE7762FB}"/>
              </a:ext>
            </a:extLst>
          </p:cNvPr>
          <p:cNvSpPr txBox="1"/>
          <p:nvPr/>
        </p:nvSpPr>
        <p:spPr>
          <a:xfrm>
            <a:off x="9187063" y="3186278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9D33F5-A704-4A29-AFE0-A604E5DCBB83}"/>
              </a:ext>
            </a:extLst>
          </p:cNvPr>
          <p:cNvSpPr/>
          <p:nvPr/>
        </p:nvSpPr>
        <p:spPr>
          <a:xfrm>
            <a:off x="341086" y="303135"/>
            <a:ext cx="5094047" cy="39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B5D01-779C-6562-4666-478A94F521F0}"/>
              </a:ext>
            </a:extLst>
          </p:cNvPr>
          <p:cNvSpPr/>
          <p:nvPr/>
        </p:nvSpPr>
        <p:spPr>
          <a:xfrm>
            <a:off x="862708" y="2261497"/>
            <a:ext cx="3204468" cy="310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684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291230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FA176E-1166-FD97-E76F-5CBA5B768580}"/>
              </a:ext>
            </a:extLst>
          </p:cNvPr>
          <p:cNvSpPr txBox="1"/>
          <p:nvPr/>
        </p:nvSpPr>
        <p:spPr>
          <a:xfrm>
            <a:off x="266700" y="0"/>
            <a:ext cx="1192530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UsingUseMemo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외국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✨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숫자 증감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are you?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isKorea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나라 변경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2BEFE-9D2E-1B23-459E-EB094B41BF25}"/>
              </a:ext>
            </a:extLst>
          </p:cNvPr>
          <p:cNvSpPr txBox="1"/>
          <p:nvPr/>
        </p:nvSpPr>
        <p:spPr>
          <a:xfrm>
            <a:off x="7940619" y="266363"/>
            <a:ext cx="410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UsingUseMemo.jsx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F4B6DB-974C-96AB-8B97-CD5A60CE5430}"/>
              </a:ext>
            </a:extLst>
          </p:cNvPr>
          <p:cNvSpPr/>
          <p:nvPr/>
        </p:nvSpPr>
        <p:spPr>
          <a:xfrm>
            <a:off x="609600" y="1457325"/>
            <a:ext cx="4867275" cy="1362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11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BD9389-B956-03EF-B78B-13AC4B276188}"/>
              </a:ext>
            </a:extLst>
          </p:cNvPr>
          <p:cNvSpPr/>
          <p:nvPr/>
        </p:nvSpPr>
        <p:spPr>
          <a:xfrm rot="13803125" flipH="1">
            <a:off x="4160036" y="2887552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상태 역할을 해줄 </a:t>
            </a:r>
            <a:r>
              <a:rPr lang="en-US" altLang="ko-KR" dirty="0"/>
              <a:t>State </a:t>
            </a:r>
            <a:r>
              <a:rPr lang="ko-KR" altLang="en-US" dirty="0"/>
              <a:t>값 설정을 하고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값을 변경해 줄 </a:t>
            </a:r>
            <a:r>
              <a:rPr lang="en-US" altLang="ko-KR" dirty="0"/>
              <a:t>Reducer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A7E652-28AB-EF46-8A7F-D06D2EC046E7}"/>
              </a:ext>
            </a:extLst>
          </p:cNvPr>
          <p:cNvSpPr/>
          <p:nvPr/>
        </p:nvSpPr>
        <p:spPr>
          <a:xfrm rot="7796875">
            <a:off x="6321524" y="4603263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9465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State </a:t>
            </a:r>
            <a:r>
              <a:rPr lang="ko-KR" altLang="en-US" dirty="0"/>
              <a:t>는 하나의 변수 또는 객체를 사용하면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저희는 간단한 형태로 알아만 볼 것이기 때문에 변수 하나를 선언해서 사용해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EB022-F2C1-BCED-B7EB-7B66AEE2C9DB}"/>
              </a:ext>
            </a:extLst>
          </p:cNvPr>
          <p:cNvSpPr txBox="1"/>
          <p:nvPr/>
        </p:nvSpPr>
        <p:spPr>
          <a:xfrm>
            <a:off x="828675" y="3638137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8330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실제적으로 </a:t>
            </a:r>
            <a:r>
              <a:rPr lang="en-US" altLang="ko-KR" dirty="0"/>
              <a:t>State </a:t>
            </a:r>
            <a:r>
              <a:rPr lang="ko-KR" altLang="en-US" dirty="0"/>
              <a:t>값을 관리하는 </a:t>
            </a:r>
            <a:r>
              <a:rPr lang="en-US" altLang="ko-KR" dirty="0"/>
              <a:t>Reducer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State </a:t>
            </a:r>
            <a:r>
              <a:rPr lang="ko-KR" altLang="en-US" dirty="0"/>
              <a:t>로 사용할 변수를 매개 변수로 전달해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지금은 </a:t>
            </a:r>
            <a:r>
              <a:rPr lang="en-US" altLang="ko-KR" dirty="0"/>
              <a:t>Reducer </a:t>
            </a:r>
            <a:r>
              <a:rPr lang="ko-KR" altLang="en-US" dirty="0"/>
              <a:t>에 상태 관리 기능</a:t>
            </a:r>
            <a:r>
              <a:rPr lang="en-US" altLang="ko-KR" dirty="0"/>
              <a:t>(Action </a:t>
            </a:r>
            <a:r>
              <a:rPr lang="ko-KR" altLang="en-US" dirty="0"/>
              <a:t>에 따른 동작</a:t>
            </a:r>
            <a:r>
              <a:rPr lang="en-US" altLang="ko-KR" dirty="0"/>
              <a:t>)</a:t>
            </a:r>
            <a:r>
              <a:rPr lang="ko-KR" altLang="en-US" dirty="0"/>
              <a:t>을 제외하고 간단하게 </a:t>
            </a:r>
            <a:r>
              <a:rPr lang="en-US" altLang="ko-KR" dirty="0"/>
              <a:t>State </a:t>
            </a:r>
            <a:r>
              <a:rPr lang="ko-KR" altLang="en-US" dirty="0"/>
              <a:t>를 전달하는 기능만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0823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D808E-BB0D-F417-1F2B-2B295FBB6A5E}"/>
              </a:ext>
            </a:extLst>
          </p:cNvPr>
          <p:cNvSpPr txBox="1"/>
          <p:nvPr/>
        </p:nvSpPr>
        <p:spPr>
          <a:xfrm>
            <a:off x="333375" y="273040"/>
            <a:ext cx="981075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FD184-BDF3-C500-C5DF-F339CDF14C41}"/>
              </a:ext>
            </a:extLst>
          </p:cNvPr>
          <p:cNvSpPr txBox="1"/>
          <p:nvPr/>
        </p:nvSpPr>
        <p:spPr>
          <a:xfrm>
            <a:off x="8558413" y="4147861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16EFDF-4EFF-88B9-5B36-BB80DD065956}"/>
              </a:ext>
            </a:extLst>
          </p:cNvPr>
          <p:cNvCxnSpPr>
            <a:cxnSpLocks/>
          </p:cNvCxnSpPr>
          <p:nvPr/>
        </p:nvCxnSpPr>
        <p:spPr>
          <a:xfrm>
            <a:off x="413724" y="667446"/>
            <a:ext cx="2085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9B281F3-CC36-1C48-3993-E9E527FD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70764"/>
            <a:ext cx="11260802" cy="1987235"/>
          </a:xfrm>
        </p:spPr>
        <p:txBody>
          <a:bodyPr/>
          <a:lstStyle/>
          <a:p>
            <a:r>
              <a:rPr lang="ko-KR" altLang="en-US" dirty="0"/>
              <a:t>아직은 </a:t>
            </a:r>
            <a:r>
              <a:rPr lang="en-US" altLang="ko-KR" dirty="0"/>
              <a:t>Action </a:t>
            </a:r>
            <a:r>
              <a:rPr lang="ko-KR" altLang="en-US" dirty="0"/>
              <a:t>에 따라 상태 값을 변경하는 기능은 없고</a:t>
            </a:r>
            <a:r>
              <a:rPr lang="en-US" altLang="ko-KR" dirty="0"/>
              <a:t>, index.js </a:t>
            </a:r>
            <a:r>
              <a:rPr lang="ko-KR" altLang="en-US" dirty="0"/>
              <a:t>에 저장 된 상태 값을 전역에 있는 컴포넌트에 전달하는 기능만을 수행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5720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받아오기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36052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 된 값 받아오기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내부의</a:t>
            </a:r>
            <a:r>
              <a:rPr lang="en-US" altLang="ko-KR" dirty="0"/>
              <a:t> </a:t>
            </a:r>
            <a:r>
              <a:rPr lang="ko-KR" altLang="en-US" dirty="0"/>
              <a:t>컴포넌트에서 </a:t>
            </a:r>
            <a:r>
              <a:rPr lang="en-US" altLang="ko-KR" dirty="0"/>
              <a:t>Store </a:t>
            </a:r>
            <a:r>
              <a:rPr lang="ko-KR" altLang="en-US" dirty="0"/>
              <a:t>에 저장 되어있던 </a:t>
            </a:r>
            <a:r>
              <a:rPr lang="en-US" altLang="ko-KR" dirty="0"/>
              <a:t>State </a:t>
            </a:r>
            <a:r>
              <a:rPr lang="ko-KR" altLang="en-US" dirty="0"/>
              <a:t>값을 받아 옵시다</a:t>
            </a:r>
            <a:r>
              <a:rPr lang="en-US" altLang="ko-KR" dirty="0"/>
              <a:t>!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A7E652-28AB-EF46-8A7F-D06D2EC046E7}"/>
              </a:ext>
            </a:extLst>
          </p:cNvPr>
          <p:cNvSpPr/>
          <p:nvPr/>
        </p:nvSpPr>
        <p:spPr>
          <a:xfrm rot="7796875">
            <a:off x="2430842" y="2819287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94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상태 값을 받아올 컴포넌트 작성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의 상태 값을 받아올 </a:t>
            </a:r>
            <a:r>
              <a:rPr lang="en-US" altLang="ko-KR" dirty="0">
                <a:solidFill>
                  <a:srgbClr val="00B050"/>
                </a:solidFill>
              </a:rPr>
              <a:t>&lt;Test&gt;</a:t>
            </a:r>
            <a:r>
              <a:rPr lang="en-US" altLang="ko-KR" dirty="0"/>
              <a:t> </a:t>
            </a:r>
            <a:r>
              <a:rPr lang="ko-KR" altLang="en-US" dirty="0"/>
              <a:t>컴포넌트를 작성해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의 상태 값을 받아올 때에는 </a:t>
            </a:r>
            <a:r>
              <a:rPr lang="en-US" altLang="ko-KR" dirty="0"/>
              <a:t>React-redux </a:t>
            </a:r>
            <a:r>
              <a:rPr lang="ko-KR" altLang="en-US" dirty="0"/>
              <a:t>모듈의 </a:t>
            </a:r>
            <a:r>
              <a:rPr lang="en-US" altLang="ko-KR" dirty="0" err="1">
                <a:solidFill>
                  <a:srgbClr val="0070C0"/>
                </a:solidFill>
              </a:rPr>
              <a:t>useSelector</a:t>
            </a:r>
            <a:r>
              <a:rPr lang="en-US" altLang="ko-KR" dirty="0"/>
              <a:t> </a:t>
            </a:r>
            <a:r>
              <a:rPr lang="ko-KR" altLang="en-US" dirty="0"/>
              <a:t>를 사용하면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72786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F39A6C-BEB4-7F92-D02B-504C117BBF60}"/>
              </a:ext>
            </a:extLst>
          </p:cNvPr>
          <p:cNvSpPr txBox="1"/>
          <p:nvPr/>
        </p:nvSpPr>
        <p:spPr>
          <a:xfrm>
            <a:off x="340659" y="263221"/>
            <a:ext cx="1073971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0AFC87-1E71-FAFA-D40A-6E15152BB021}"/>
              </a:ext>
            </a:extLst>
          </p:cNvPr>
          <p:cNvCxnSpPr>
            <a:cxnSpLocks/>
          </p:cNvCxnSpPr>
          <p:nvPr/>
        </p:nvCxnSpPr>
        <p:spPr>
          <a:xfrm>
            <a:off x="443193" y="907676"/>
            <a:ext cx="507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969268-FCE6-D28F-C57C-2D9089339EB3}"/>
              </a:ext>
            </a:extLst>
          </p:cNvPr>
          <p:cNvCxnSpPr>
            <a:cxnSpLocks/>
          </p:cNvCxnSpPr>
          <p:nvPr/>
        </p:nvCxnSpPr>
        <p:spPr>
          <a:xfrm>
            <a:off x="963146" y="1696571"/>
            <a:ext cx="54555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7105A4-5E43-D12D-ACB9-BFDAD8D3858E}"/>
              </a:ext>
            </a:extLst>
          </p:cNvPr>
          <p:cNvSpPr txBox="1"/>
          <p:nvPr/>
        </p:nvSpPr>
        <p:spPr>
          <a:xfrm>
            <a:off x="8355790" y="3190982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774A9D-9830-5B26-7DC1-17B1F97E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79541"/>
            <a:ext cx="11260802" cy="3178458"/>
          </a:xfrm>
        </p:spPr>
        <p:txBody>
          <a:bodyPr/>
          <a:lstStyle/>
          <a:p>
            <a:r>
              <a:rPr lang="en-US" altLang="ko-KR" dirty="0"/>
              <a:t>weight </a:t>
            </a:r>
            <a:r>
              <a:rPr lang="ko-KR" altLang="en-US" dirty="0"/>
              <a:t>라는 변수에 </a:t>
            </a:r>
            <a:r>
              <a:rPr lang="en-US" altLang="ko-KR" dirty="0"/>
              <a:t>Store </a:t>
            </a:r>
            <a:r>
              <a:rPr lang="ko-KR" altLang="en-US" dirty="0"/>
              <a:t>에 저장 되어있던 상태 값을 받고</a:t>
            </a:r>
            <a:r>
              <a:rPr lang="en-US" altLang="ko-KR" dirty="0"/>
              <a:t>,</a:t>
            </a:r>
            <a:r>
              <a:rPr lang="ko-KR" altLang="en-US" dirty="0"/>
              <a:t> 활용하면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23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DF6E2-1FD1-28C4-2BAA-A5F4AB7D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7" y="337462"/>
            <a:ext cx="7320037" cy="33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85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Reducer</a:t>
            </a:r>
          </a:p>
        </p:txBody>
      </p:sp>
    </p:spTree>
    <p:extLst>
      <p:ext uri="{BB962C8B-B14F-4D97-AF65-F5344CB8AC3E}">
        <p14:creationId xmlns:p14="http://schemas.microsoft.com/office/powerpoint/2010/main" val="232165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788115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/>
              <a:t>State </a:t>
            </a:r>
            <a:r>
              <a:rPr lang="ko-KR" altLang="en-US" dirty="0"/>
              <a:t>값 변경을 위해서는 </a:t>
            </a:r>
            <a:r>
              <a:rPr lang="en-US" altLang="ko-KR" dirty="0"/>
              <a:t>Action</a:t>
            </a:r>
            <a:r>
              <a:rPr lang="ko-KR" altLang="en-US" dirty="0"/>
              <a:t> 을 설정</a:t>
            </a:r>
            <a:endParaRPr lang="en-US" altLang="ko-KR" dirty="0"/>
          </a:p>
          <a:p>
            <a:r>
              <a:rPr lang="en-US" altLang="ko-KR" dirty="0"/>
              <a:t>Action </a:t>
            </a:r>
            <a:r>
              <a:rPr lang="ko-KR" altLang="en-US" dirty="0"/>
              <a:t>을 </a:t>
            </a:r>
            <a:r>
              <a:rPr lang="en-US" altLang="ko-KR" dirty="0"/>
              <a:t>Dispatch </a:t>
            </a:r>
            <a:r>
              <a:rPr lang="ko-KR" altLang="en-US" dirty="0"/>
              <a:t>를 사용해서 </a:t>
            </a:r>
            <a:r>
              <a:rPr lang="en-US" altLang="ko-KR" dirty="0"/>
              <a:t>Reducer</a:t>
            </a:r>
            <a:r>
              <a:rPr lang="ko-KR" altLang="en-US" dirty="0"/>
              <a:t> 에 전달</a:t>
            </a:r>
            <a:endParaRPr lang="en-US" altLang="ko-KR" dirty="0"/>
          </a:p>
          <a:p>
            <a:r>
              <a:rPr lang="en-US" altLang="ko-KR" dirty="0"/>
              <a:t>Reducer </a:t>
            </a:r>
            <a:r>
              <a:rPr lang="ko-KR" altLang="en-US" dirty="0"/>
              <a:t>가 </a:t>
            </a:r>
            <a:r>
              <a:rPr lang="en-US" altLang="ko-KR" dirty="0"/>
              <a:t>State </a:t>
            </a:r>
            <a:r>
              <a:rPr lang="ko-KR" altLang="en-US" dirty="0"/>
              <a:t>를 변경</a:t>
            </a:r>
            <a:endParaRPr lang="en-US" altLang="ko-KR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D2F85FC-2F49-32E6-1329-307D4EB36E23}"/>
              </a:ext>
            </a:extLst>
          </p:cNvPr>
          <p:cNvSpPr/>
          <p:nvPr/>
        </p:nvSpPr>
        <p:spPr>
          <a:xfrm rot="13803125" flipV="1">
            <a:off x="2457736" y="2214057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33B14BA-F8CA-40B5-61B1-868B0860CC0A}"/>
              </a:ext>
            </a:extLst>
          </p:cNvPr>
          <p:cNvSpPr/>
          <p:nvPr/>
        </p:nvSpPr>
        <p:spPr>
          <a:xfrm rot="13803125" flipV="1">
            <a:off x="6314500" y="2746134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997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2" name="Picture 2" descr="표지판, 표지, 갈림길 - 스톡사진 [77572318] - PIXTA">
            <a:extLst>
              <a:ext uri="{FF2B5EF4-FFF2-40B4-BE49-F238E27FC236}">
                <a16:creationId xmlns:a16="http://schemas.microsoft.com/office/drawing/2014/main" id="{4EE82D4D-F1C0-9419-5358-079D0141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8" y="1427000"/>
            <a:ext cx="7220182" cy="43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773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Reducer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은 </a:t>
            </a:r>
            <a:r>
              <a:rPr lang="en-US" altLang="ko-KR" dirty="0"/>
              <a:t>Reducer </a:t>
            </a:r>
            <a:r>
              <a:rPr lang="ko-KR" altLang="en-US" dirty="0"/>
              <a:t>에게 어떤 처리를 </a:t>
            </a:r>
            <a:r>
              <a:rPr lang="ko-KR" altLang="en-US" dirty="0" err="1"/>
              <a:t>해야하는지</a:t>
            </a:r>
            <a:r>
              <a:rPr lang="ko-KR" altLang="en-US" dirty="0"/>
              <a:t> 알려주는 역할을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은 객체 내부에 </a:t>
            </a:r>
            <a:r>
              <a:rPr lang="en-US" altLang="ko-KR" dirty="0"/>
              <a:t>type </a:t>
            </a:r>
            <a:r>
              <a:rPr lang="ko-KR" altLang="en-US" dirty="0"/>
              <a:t>라는 키를 가지고 있으며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type </a:t>
            </a:r>
            <a:r>
              <a:rPr lang="ko-KR" altLang="en-US" dirty="0"/>
              <a:t>에는 </a:t>
            </a:r>
            <a:r>
              <a:rPr lang="ko-KR" altLang="en-US" dirty="0" err="1"/>
              <a:t>리듀서에</a:t>
            </a:r>
            <a:r>
              <a:rPr lang="ko-KR" altLang="en-US" dirty="0"/>
              <a:t> 전달할 액션을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en-US" altLang="ko-KR" dirty="0"/>
              <a:t> </a:t>
            </a:r>
            <a:r>
              <a:rPr lang="ko-KR" altLang="en-US" dirty="0"/>
              <a:t>형태로 가지고 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은 매개변수로 </a:t>
            </a:r>
            <a:r>
              <a:rPr lang="en-US" altLang="ko-KR" dirty="0"/>
              <a:t>Reducer </a:t>
            </a:r>
            <a:r>
              <a:rPr lang="ko-KR" altLang="en-US" dirty="0"/>
              <a:t>에게 전달이 되며</a:t>
            </a:r>
            <a:r>
              <a:rPr lang="en-US" altLang="ko-KR" dirty="0"/>
              <a:t>, Reducer </a:t>
            </a:r>
            <a:r>
              <a:rPr lang="ko-KR" altLang="en-US" dirty="0"/>
              <a:t>는 </a:t>
            </a:r>
            <a:r>
              <a:rPr lang="en-US" altLang="ko-KR" dirty="0"/>
              <a:t>Action </a:t>
            </a:r>
            <a:r>
              <a:rPr lang="ko-KR" altLang="en-US" dirty="0"/>
              <a:t>객체 내부의 </a:t>
            </a:r>
            <a:r>
              <a:rPr lang="en-US" altLang="ko-KR" dirty="0"/>
              <a:t>type </a:t>
            </a:r>
            <a:r>
              <a:rPr lang="ko-KR" altLang="en-US" dirty="0"/>
              <a:t>키 값의 문자열을 읽어서 </a:t>
            </a:r>
            <a:r>
              <a:rPr lang="en-US" altLang="ko-KR" dirty="0"/>
              <a:t>State </a:t>
            </a:r>
            <a:r>
              <a:rPr lang="ko-KR" altLang="en-US" dirty="0"/>
              <a:t>를 어떤 방식으로 처리할 지 결정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26847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47594-93DA-2714-B32C-32E8B8EE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104867"/>
            <a:ext cx="115744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68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79EC6D-FF87-FA4F-FDB3-4D687DE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053"/>
            <a:ext cx="12192000" cy="34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72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A0FAD9-5F10-738D-94E2-BEC3B70FB7F8}"/>
              </a:ext>
            </a:extLst>
          </p:cNvPr>
          <p:cNvSpPr txBox="1"/>
          <p:nvPr/>
        </p:nvSpPr>
        <p:spPr>
          <a:xfrm>
            <a:off x="340660" y="271749"/>
            <a:ext cx="1054249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CB19C-14B8-ED5B-0DF1-10685AE9DB6C}"/>
              </a:ext>
            </a:extLst>
          </p:cNvPr>
          <p:cNvSpPr txBox="1"/>
          <p:nvPr/>
        </p:nvSpPr>
        <p:spPr>
          <a:xfrm>
            <a:off x="9285674" y="2917336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71DF9E-7984-AE39-4D08-0BE8AEFE9AAC}"/>
              </a:ext>
            </a:extLst>
          </p:cNvPr>
          <p:cNvCxnSpPr>
            <a:cxnSpLocks/>
          </p:cNvCxnSpPr>
          <p:nvPr/>
        </p:nvCxnSpPr>
        <p:spPr>
          <a:xfrm>
            <a:off x="4566958" y="602876"/>
            <a:ext cx="7939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5A1D60-E4F8-80C2-1F37-F6292FD89886}"/>
              </a:ext>
            </a:extLst>
          </p:cNvPr>
          <p:cNvCxnSpPr>
            <a:cxnSpLocks/>
          </p:cNvCxnSpPr>
          <p:nvPr/>
        </p:nvCxnSpPr>
        <p:spPr>
          <a:xfrm>
            <a:off x="1196228" y="871817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DE63F1-A6D4-7EBE-3B51-DC856EB7EBBF}"/>
              </a:ext>
            </a:extLst>
          </p:cNvPr>
          <p:cNvCxnSpPr>
            <a:cxnSpLocks/>
          </p:cNvCxnSpPr>
          <p:nvPr/>
        </p:nvCxnSpPr>
        <p:spPr>
          <a:xfrm>
            <a:off x="2083734" y="1705535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771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Dispatch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컴포넌트에 있는 </a:t>
            </a:r>
            <a:r>
              <a:rPr lang="en-US" altLang="ko-KR" dirty="0"/>
              <a:t>Action </a:t>
            </a:r>
            <a:r>
              <a:rPr lang="ko-KR" altLang="en-US" dirty="0"/>
              <a:t>을 </a:t>
            </a:r>
            <a:r>
              <a:rPr lang="en-US" altLang="ko-KR" dirty="0"/>
              <a:t>index.js </a:t>
            </a:r>
            <a:r>
              <a:rPr lang="ko-KR" altLang="en-US" dirty="0"/>
              <a:t>에 있는 </a:t>
            </a:r>
            <a:r>
              <a:rPr lang="en-US" altLang="ko-KR" dirty="0"/>
              <a:t>reducer </a:t>
            </a:r>
            <a:r>
              <a:rPr lang="ko-KR" altLang="en-US" dirty="0"/>
              <a:t>에 까지 보내려면 </a:t>
            </a:r>
            <a:r>
              <a:rPr lang="en-US" altLang="ko-KR" dirty="0"/>
              <a:t>React-redux </a:t>
            </a:r>
            <a:r>
              <a:rPr lang="ko-KR" altLang="en-US" dirty="0"/>
              <a:t>에 있는 </a:t>
            </a:r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를 사용해야 합니다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를 하나의 변수에 담고 해당 변수를 통해 </a:t>
            </a:r>
            <a:r>
              <a:rPr lang="en-US" altLang="ko-KR" dirty="0"/>
              <a:t>Action </a:t>
            </a:r>
            <a:r>
              <a:rPr lang="ko-KR" altLang="en-US" dirty="0"/>
              <a:t>의 값을 </a:t>
            </a:r>
            <a:r>
              <a:rPr lang="en-US" altLang="ko-KR" dirty="0"/>
              <a:t>Reducer </a:t>
            </a:r>
            <a:r>
              <a:rPr lang="ko-KR" altLang="en-US" dirty="0"/>
              <a:t>로 전달해 주면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Dispatch </a:t>
            </a:r>
            <a:r>
              <a:rPr lang="ko-KR" altLang="en-US" dirty="0"/>
              <a:t>로 전달 된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의 값에 따라 </a:t>
            </a:r>
            <a:r>
              <a:rPr lang="en-US" altLang="ko-KR" dirty="0"/>
              <a:t>Reducer </a:t>
            </a:r>
            <a:r>
              <a:rPr lang="ko-KR" altLang="en-US" dirty="0"/>
              <a:t>는 </a:t>
            </a:r>
            <a:r>
              <a:rPr lang="en-US" altLang="ko-KR" dirty="0"/>
              <a:t>State </a:t>
            </a:r>
            <a:r>
              <a:rPr lang="ko-KR" altLang="en-US" dirty="0"/>
              <a:t>값을 변경하고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State </a:t>
            </a:r>
            <a:r>
              <a:rPr lang="ko-KR" altLang="en-US" dirty="0"/>
              <a:t>값은 컴포넌트에 반영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61096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DCFCEC-7462-CC53-B2E1-DB924825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775"/>
            <a:ext cx="12192000" cy="28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625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B77BED-4474-B777-B075-184FE75C6E39}"/>
              </a:ext>
            </a:extLst>
          </p:cNvPr>
          <p:cNvSpPr txBox="1"/>
          <p:nvPr/>
        </p:nvSpPr>
        <p:spPr>
          <a:xfrm>
            <a:off x="340658" y="204499"/>
            <a:ext cx="107397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찌기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0E28-3243-A55A-7215-1F9E52704B4F}"/>
              </a:ext>
            </a:extLst>
          </p:cNvPr>
          <p:cNvSpPr txBox="1"/>
          <p:nvPr/>
        </p:nvSpPr>
        <p:spPr>
          <a:xfrm>
            <a:off x="8310966" y="3890229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FF2413-BFE0-D3E3-3B6E-0C21BC7A93E1}"/>
              </a:ext>
            </a:extLst>
          </p:cNvPr>
          <p:cNvCxnSpPr>
            <a:cxnSpLocks/>
          </p:cNvCxnSpPr>
          <p:nvPr/>
        </p:nvCxnSpPr>
        <p:spPr>
          <a:xfrm>
            <a:off x="3186392" y="826994"/>
            <a:ext cx="14304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6F4B02-DB94-E2A6-075B-7A12A9A724BC}"/>
              </a:ext>
            </a:extLst>
          </p:cNvPr>
          <p:cNvCxnSpPr>
            <a:cxnSpLocks/>
          </p:cNvCxnSpPr>
          <p:nvPr/>
        </p:nvCxnSpPr>
        <p:spPr>
          <a:xfrm>
            <a:off x="936251" y="1929653"/>
            <a:ext cx="38060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998D5C-A7FF-5CDD-1B81-9B62604397EC}"/>
              </a:ext>
            </a:extLst>
          </p:cNvPr>
          <p:cNvCxnSpPr>
            <a:cxnSpLocks/>
          </p:cNvCxnSpPr>
          <p:nvPr/>
        </p:nvCxnSpPr>
        <p:spPr>
          <a:xfrm>
            <a:off x="5077945" y="3292288"/>
            <a:ext cx="32330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699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9AF3E1-163F-6FB4-463B-3B5FC835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0" y="398282"/>
            <a:ext cx="5436771" cy="1869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BE9E6-7883-12AA-BAD6-664AC585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70" y="2503303"/>
            <a:ext cx="5458134" cy="1869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B05B0-BCB0-7326-887B-B714D7C8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70" y="4625015"/>
            <a:ext cx="5436771" cy="18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설치 </a:t>
            </a:r>
            <a:r>
              <a:rPr lang="ko-KR" altLang="en-US" dirty="0" err="1"/>
              <a:t>부터</a:t>
            </a:r>
            <a:r>
              <a:rPr lang="ko-KR" altLang="en-US" dirty="0"/>
              <a:t> 하시죠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styled-components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TestStyled.jsx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r>
              <a:rPr lang="en-US" altLang="ko-KR" dirty="0"/>
              <a:t>Styled</a:t>
            </a:r>
            <a:r>
              <a:rPr lang="ko-KR" altLang="en-US" dirty="0"/>
              <a:t> 컴포넌트 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8DCEC-B22D-F246-5F37-C6429ABD763A}"/>
              </a:ext>
            </a:extLst>
          </p:cNvPr>
          <p:cNvSpPr txBox="1"/>
          <p:nvPr/>
        </p:nvSpPr>
        <p:spPr>
          <a:xfrm>
            <a:off x="787400" y="45524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"styled-components"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08036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코드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28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6C051A-D386-2BC0-DC2E-E898B2BC5B82}"/>
              </a:ext>
            </a:extLst>
          </p:cNvPr>
          <p:cNvSpPr txBox="1"/>
          <p:nvPr/>
        </p:nvSpPr>
        <p:spPr>
          <a:xfrm>
            <a:off x="332973" y="260687"/>
            <a:ext cx="10522857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C6C4B-2FC8-D796-4D63-9E7D4CEF131F}"/>
              </a:ext>
            </a:extLst>
          </p:cNvPr>
          <p:cNvSpPr txBox="1"/>
          <p:nvPr/>
        </p:nvSpPr>
        <p:spPr>
          <a:xfrm>
            <a:off x="9204992" y="559778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38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B77BED-4474-B777-B075-184FE75C6E39}"/>
              </a:ext>
            </a:extLst>
          </p:cNvPr>
          <p:cNvSpPr txBox="1"/>
          <p:nvPr/>
        </p:nvSpPr>
        <p:spPr>
          <a:xfrm>
            <a:off x="340658" y="204499"/>
            <a:ext cx="107397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찌기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0E28-3243-A55A-7215-1F9E52704B4F}"/>
              </a:ext>
            </a:extLst>
          </p:cNvPr>
          <p:cNvSpPr txBox="1"/>
          <p:nvPr/>
        </p:nvSpPr>
        <p:spPr>
          <a:xfrm>
            <a:off x="8310966" y="3890229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95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인생실전이야 - Home | Facebook">
            <a:extLst>
              <a:ext uri="{FF2B5EF4-FFF2-40B4-BE49-F238E27FC236}">
                <a16:creationId xmlns:a16="http://schemas.microsoft.com/office/drawing/2014/main" id="{450CA1A7-7463-79A9-6ABE-9114CD93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11" y="251473"/>
            <a:ext cx="7198378" cy="63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dux 시작하기 | Redux">
            <a:extLst>
              <a:ext uri="{FF2B5EF4-FFF2-40B4-BE49-F238E27FC236}">
                <a16:creationId xmlns:a16="http://schemas.microsoft.com/office/drawing/2014/main" id="{841C04BC-9AED-DC76-BB25-C169F6F5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55" y="923364"/>
            <a:ext cx="4563034" cy="22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797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이렇게 된 이상 청와대로 간다">
            <a:extLst>
              <a:ext uri="{FF2B5EF4-FFF2-40B4-BE49-F238E27FC236}">
                <a16:creationId xmlns:a16="http://schemas.microsoft.com/office/drawing/2014/main" id="{3B24188D-F1E7-116F-4965-53E5D6B7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" y="281264"/>
            <a:ext cx="10683524" cy="570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BC5654-4889-4EE6-C69E-A4C2A4E28457}"/>
              </a:ext>
            </a:extLst>
          </p:cNvPr>
          <p:cNvSpPr/>
          <p:nvPr/>
        </p:nvSpPr>
        <p:spPr>
          <a:xfrm>
            <a:off x="4356847" y="1529510"/>
            <a:ext cx="2680447" cy="788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쌩 구현으로 </a:t>
            </a:r>
            <a:r>
              <a:rPr lang="ko-KR" altLang="en-US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간닷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657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우리가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 것은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2661170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eact Todo List App Tutorial - Beginner React JS Project Using Hooks -  YouTube">
            <a:extLst>
              <a:ext uri="{FF2B5EF4-FFF2-40B4-BE49-F238E27FC236}">
                <a16:creationId xmlns:a16="http://schemas.microsoft.com/office/drawing/2014/main" id="{B777E1BA-004B-3E6D-D102-8C0F18FA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333935"/>
            <a:ext cx="10112188" cy="56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614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6F4D5-642D-B28B-BB00-7EF8992D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Todo</a:t>
            </a:r>
            <a:r>
              <a:rPr lang="ko-KR" altLang="en-US" dirty="0"/>
              <a:t> 리스트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40F0-AF62-5B8A-E8FF-7D9ACA61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정말 간단하게 만들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할 일 추가</a:t>
            </a:r>
            <a:r>
              <a:rPr lang="en-US" altLang="ko-KR" dirty="0"/>
              <a:t>, </a:t>
            </a:r>
            <a:r>
              <a:rPr lang="ko-KR" altLang="en-US" dirty="0"/>
              <a:t>할 일 완료를 누르면 완료 목록으로 옮기는 기능 정도만 추가해 </a:t>
            </a:r>
            <a:r>
              <a:rPr lang="ko-KR" altLang="en-US" dirty="0" err="1"/>
              <a:t>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8774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521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2939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기능 이전에 저장할 근간부터 만들어야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내부에 </a:t>
            </a:r>
            <a:r>
              <a:rPr lang="en-US" altLang="ko-KR" dirty="0"/>
              <a:t>store </a:t>
            </a:r>
            <a:r>
              <a:rPr lang="ko-KR" altLang="en-US" dirty="0"/>
              <a:t>폴더를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전체를 총괄하는 모듈은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가 담당할 예정입니다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63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는 독특하게 사용이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자기만의 이름으로 태그를 구성 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EA29F-EF1D-1A74-D6D0-DC13E4CB2ADE}"/>
              </a:ext>
            </a:extLst>
          </p:cNvPr>
          <p:cNvSpPr txBox="1"/>
          <p:nvPr/>
        </p:nvSpPr>
        <p:spPr>
          <a:xfrm>
            <a:off x="825500" y="2274838"/>
            <a:ext cx="8953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h1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태그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E363-DEF2-7E4B-FCCF-66ADC5524DEA}"/>
              </a:ext>
            </a:extLst>
          </p:cNvPr>
          <p:cNvSpPr txBox="1"/>
          <p:nvPr/>
        </p:nvSpPr>
        <p:spPr>
          <a:xfrm>
            <a:off x="6141389" y="4093194"/>
            <a:ext cx="356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078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5404A3-7B25-05B9-CBD8-A545F49D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4" y="398382"/>
            <a:ext cx="2570190" cy="56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6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분할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282" y="1328390"/>
            <a:ext cx="5747508" cy="5529609"/>
          </a:xfrm>
        </p:spPr>
        <p:txBody>
          <a:bodyPr/>
          <a:lstStyle/>
          <a:p>
            <a:r>
              <a:rPr lang="ko-KR" altLang="en-US" dirty="0"/>
              <a:t>모든 컴포넌트에 대한 글로벌 상태 값을 하나의 파일에서 관리한다면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해당 파일이 하는 일이 너무 많겠죠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당연히 코드 확장성 및 관리에도 어려움이 생깁니다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기능별 </a:t>
            </a:r>
            <a:r>
              <a:rPr lang="en-US" altLang="ko-KR" dirty="0">
                <a:sym typeface="Wingdings" panose="05000000000000000000" pitchFamily="2" charset="2"/>
              </a:rPr>
              <a:t>Store </a:t>
            </a:r>
            <a:r>
              <a:rPr lang="ko-KR" altLang="en-US" dirty="0">
                <a:sym typeface="Wingdings" panose="05000000000000000000" pitchFamily="2" charset="2"/>
              </a:rPr>
              <a:t>모듈을 분할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33794" name="Picture 2" descr="쭈뼛대지 말고 저요! 저요! 손 높이~ : 교육 : 사회 : 뉴스 : 한겨레모바일">
            <a:extLst>
              <a:ext uri="{FF2B5EF4-FFF2-40B4-BE49-F238E27FC236}">
                <a16:creationId xmlns:a16="http://schemas.microsoft.com/office/drawing/2014/main" id="{C6341083-3FEC-2FF1-3F29-38509834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5" y="1487581"/>
            <a:ext cx="5207679" cy="358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219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분할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store </a:t>
            </a:r>
            <a:r>
              <a:rPr lang="ko-KR" altLang="en-US" dirty="0"/>
              <a:t>내부에 </a:t>
            </a:r>
            <a:r>
              <a:rPr lang="en-US" altLang="ko-KR" dirty="0"/>
              <a:t>modules </a:t>
            </a:r>
            <a:r>
              <a:rPr lang="ko-KR" altLang="en-US" dirty="0"/>
              <a:t>폴더를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우리는 </a:t>
            </a:r>
            <a:r>
              <a:rPr lang="en-US" altLang="ko-KR" dirty="0" err="1"/>
              <a:t>ToDo</a:t>
            </a:r>
            <a:r>
              <a:rPr lang="en-US" altLang="ko-KR" dirty="0"/>
              <a:t> List</a:t>
            </a:r>
            <a:r>
              <a:rPr lang="ko-KR" altLang="en-US" dirty="0"/>
              <a:t> 를 만들 것이므로 해당 리스트를 관리하는 모듈인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en-US" altLang="ko-KR" dirty="0"/>
              <a:t>modules </a:t>
            </a:r>
            <a:r>
              <a:rPr lang="ko-KR" altLang="en-US" dirty="0"/>
              <a:t>폴더 내부에 만들어 줍시다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A4DCE-5F3C-4F24-EC9B-5219438E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2" y="3627107"/>
            <a:ext cx="3006964" cy="25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744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471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최초의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컴포넌트가 최초 렌더링 될 때 보여줘야할 최초의 </a:t>
            </a:r>
            <a:r>
              <a:rPr lang="en-US" altLang="ko-KR" dirty="0"/>
              <a:t>State </a:t>
            </a:r>
            <a:r>
              <a:rPr lang="ko-KR" altLang="en-US" dirty="0"/>
              <a:t>값을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DB </a:t>
            </a:r>
            <a:r>
              <a:rPr lang="ko-KR" altLang="en-US" dirty="0"/>
              <a:t>에서 데이터를 받아서 설정해 주는 방법이 맞지만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ko-KR" altLang="en-US" dirty="0" err="1"/>
              <a:t>백엔드와</a:t>
            </a:r>
            <a:r>
              <a:rPr lang="ko-KR" altLang="en-US" dirty="0"/>
              <a:t> 마찬가지로 편의를 위해서 변수로 설정해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3456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최초의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Todo</a:t>
            </a:r>
            <a:r>
              <a:rPr lang="en-US" altLang="ko-KR" dirty="0"/>
              <a:t> List </a:t>
            </a:r>
            <a:r>
              <a:rPr lang="ko-KR" altLang="en-US" dirty="0"/>
              <a:t>이므로 객체가 담긴 배열 형태로 선언할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 객체에는 아래의 값이 구성 될 예정입니다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id:</a:t>
            </a:r>
            <a:r>
              <a:rPr lang="en-US" altLang="ko-KR" dirty="0"/>
              <a:t> </a:t>
            </a:r>
            <a:r>
              <a:rPr lang="ko-KR" altLang="en-US" dirty="0"/>
              <a:t>고유 </a:t>
            </a:r>
            <a:r>
              <a:rPr lang="en-US" altLang="ko-KR" dirty="0"/>
              <a:t>id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text:</a:t>
            </a:r>
            <a:r>
              <a:rPr lang="en-US" altLang="ko-KR" dirty="0"/>
              <a:t> </a:t>
            </a:r>
            <a:r>
              <a:rPr lang="ko-KR" altLang="en-US" dirty="0"/>
              <a:t>할 일 내용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done:</a:t>
            </a:r>
            <a:r>
              <a:rPr lang="en-US" altLang="ko-KR" dirty="0"/>
              <a:t> </a:t>
            </a:r>
            <a:r>
              <a:rPr lang="ko-KR" altLang="en-US" dirty="0"/>
              <a:t>완료 여부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5073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6C138-6B52-E61F-0C10-7A3BC7BBFA0F}"/>
              </a:ext>
            </a:extLst>
          </p:cNvPr>
          <p:cNvSpPr txBox="1"/>
          <p:nvPr/>
        </p:nvSpPr>
        <p:spPr>
          <a:xfrm>
            <a:off x="528917" y="325975"/>
            <a:ext cx="1022873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15D1F-BD04-37FB-8B3F-7225391C620D}"/>
              </a:ext>
            </a:extLst>
          </p:cNvPr>
          <p:cNvSpPr txBox="1"/>
          <p:nvPr/>
        </p:nvSpPr>
        <p:spPr>
          <a:xfrm>
            <a:off x="7535934" y="5383307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001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리턴 시키기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1704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State </a:t>
            </a:r>
            <a:r>
              <a:rPr lang="ko-KR" altLang="en-US" dirty="0"/>
              <a:t>값을 외부에서 접근 하기 위해서는 </a:t>
            </a:r>
            <a:r>
              <a:rPr lang="en-US" altLang="ko-KR" dirty="0"/>
              <a:t>Reducer </a:t>
            </a:r>
            <a:r>
              <a:rPr lang="ko-KR" altLang="en-US" dirty="0"/>
              <a:t>를 통해 값을 </a:t>
            </a:r>
            <a:r>
              <a:rPr lang="en-US" altLang="ko-KR" dirty="0"/>
              <a:t>return </a:t>
            </a:r>
            <a:r>
              <a:rPr lang="ko-KR" altLang="en-US" dirty="0"/>
              <a:t>시켜줘야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설정한 </a:t>
            </a:r>
            <a:r>
              <a:rPr lang="en-US" altLang="ko-KR" dirty="0"/>
              <a:t>State </a:t>
            </a:r>
            <a:r>
              <a:rPr lang="ko-KR" altLang="en-US" dirty="0"/>
              <a:t>값을 바로 </a:t>
            </a:r>
            <a:r>
              <a:rPr lang="en-US" altLang="ko-KR" dirty="0"/>
              <a:t>return </a:t>
            </a:r>
            <a:r>
              <a:rPr lang="ko-KR" altLang="en-US" dirty="0"/>
              <a:t>시켜주는 간단한 </a:t>
            </a:r>
            <a:r>
              <a:rPr lang="en-US" altLang="ko-KR" dirty="0"/>
              <a:t>Reducer </a:t>
            </a:r>
            <a:r>
              <a:rPr lang="ko-KR" altLang="en-US" dirty="0"/>
              <a:t>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07214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A47E4B-7157-2FF6-A577-3D653D6BF85E}"/>
              </a:ext>
            </a:extLst>
          </p:cNvPr>
          <p:cNvSpPr txBox="1"/>
          <p:nvPr/>
        </p:nvSpPr>
        <p:spPr>
          <a:xfrm>
            <a:off x="362823" y="272291"/>
            <a:ext cx="1042541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8F9E-68D5-CF4D-7FF8-3B0DB37893D9}"/>
              </a:ext>
            </a:extLst>
          </p:cNvPr>
          <p:cNvSpPr txBox="1"/>
          <p:nvPr/>
        </p:nvSpPr>
        <p:spPr>
          <a:xfrm>
            <a:off x="7709963" y="733956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FA9E87-E312-3085-D771-57860042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원래는 전달 된</a:t>
            </a:r>
            <a:r>
              <a:rPr lang="en-US" altLang="ko-KR" dirty="0"/>
              <a:t> 2</a:t>
            </a:r>
            <a:r>
              <a:rPr lang="ko-KR" altLang="en-US" dirty="0"/>
              <a:t>번째 매개 변수인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에 따라 다른 동작을 수행하는 것이 진짜 </a:t>
            </a:r>
            <a:r>
              <a:rPr lang="en-US" altLang="ko-KR" dirty="0"/>
              <a:t>Reducer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초기 </a:t>
            </a:r>
            <a:r>
              <a:rPr lang="en-US" altLang="ko-KR" dirty="0"/>
              <a:t>State </a:t>
            </a:r>
            <a:r>
              <a:rPr lang="ko-KR" altLang="en-US" dirty="0"/>
              <a:t>값을 외부로 전달하는 목적만 달성하면 되므로 </a:t>
            </a:r>
            <a:r>
              <a:rPr lang="en-US" altLang="ko-KR" dirty="0"/>
              <a:t>state </a:t>
            </a:r>
            <a:r>
              <a:rPr lang="ko-KR" altLang="en-US" dirty="0"/>
              <a:t>매개 변수에 </a:t>
            </a:r>
            <a:r>
              <a:rPr lang="en-US" altLang="ko-KR" dirty="0" err="1"/>
              <a:t>initState</a:t>
            </a:r>
            <a:r>
              <a:rPr lang="en-US" altLang="ko-KR" dirty="0"/>
              <a:t> </a:t>
            </a:r>
            <a:r>
              <a:rPr lang="ko-KR" altLang="en-US" dirty="0"/>
              <a:t>값을 넣어서 바로 </a:t>
            </a:r>
            <a:r>
              <a:rPr lang="en-US" altLang="ko-KR" dirty="0"/>
              <a:t>return </a:t>
            </a:r>
            <a:r>
              <a:rPr lang="ko-KR" altLang="en-US" dirty="0"/>
              <a:t>시켜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457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 Components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각각의 태그를 변수에 할당하고 해당 태그의 실제적인 태그명을 </a:t>
            </a:r>
            <a:r>
              <a:rPr lang="en-US" altLang="ko-KR" dirty="0"/>
              <a:t>styled </a:t>
            </a:r>
            <a:r>
              <a:rPr lang="ko-KR" altLang="en-US" dirty="0"/>
              <a:t>를 이용하여 지정합니다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7CFD3-F64C-C553-1526-DADFD7A941B0}"/>
              </a:ext>
            </a:extLst>
          </p:cNvPr>
          <p:cNvSpPr txBox="1"/>
          <p:nvPr/>
        </p:nvSpPr>
        <p:spPr>
          <a:xfrm>
            <a:off x="850900" y="2789535"/>
            <a:ext cx="85471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orange; 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MyHeading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color: blue;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background-color: pink;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font-weight: 700;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6783F-B79C-332D-AD05-1D9BF9A64431}"/>
              </a:ext>
            </a:extLst>
          </p:cNvPr>
          <p:cNvSpPr txBox="1"/>
          <p:nvPr/>
        </p:nvSpPr>
        <p:spPr>
          <a:xfrm>
            <a:off x="5823889" y="5651858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TestStyled.jsx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06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768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는 모듈 별로 관리하고</a:t>
            </a:r>
            <a:r>
              <a:rPr lang="en-US" altLang="ko-KR" dirty="0"/>
              <a:t>, </a:t>
            </a:r>
            <a:r>
              <a:rPr lang="ko-KR" altLang="en-US" dirty="0"/>
              <a:t>모듈 들은 </a:t>
            </a:r>
            <a:r>
              <a:rPr lang="en-US" altLang="ko-KR" dirty="0"/>
              <a:t>Store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의해서 통합 관리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파일에 가서 모듈 들을 통합 관리 해봅시다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초기 값을 선언한 </a:t>
            </a:r>
            <a:r>
              <a:rPr lang="en-US" altLang="ko-KR" dirty="0"/>
              <a:t>todo.js </a:t>
            </a:r>
            <a:r>
              <a:rPr lang="ko-KR" altLang="en-US" dirty="0"/>
              <a:t>를 </a:t>
            </a:r>
            <a:r>
              <a:rPr lang="en-US" altLang="ko-KR" dirty="0"/>
              <a:t>import </a:t>
            </a:r>
            <a:r>
              <a:rPr lang="ko-KR" altLang="en-US" dirty="0"/>
              <a:t>해서 </a:t>
            </a:r>
            <a:r>
              <a:rPr lang="en-US" altLang="ko-KR" dirty="0"/>
              <a:t>todo.js </a:t>
            </a:r>
            <a:r>
              <a:rPr lang="ko-KR" altLang="en-US" dirty="0"/>
              <a:t>의 </a:t>
            </a:r>
            <a:r>
              <a:rPr lang="en-US" altLang="ko-KR" dirty="0"/>
              <a:t>reducer </a:t>
            </a:r>
            <a:r>
              <a:rPr lang="ko-KR" altLang="en-US" dirty="0"/>
              <a:t>를 불러오고</a:t>
            </a:r>
            <a:r>
              <a:rPr lang="en-US" altLang="ko-KR" dirty="0"/>
              <a:t>(export default </a:t>
            </a:r>
            <a:r>
              <a:rPr lang="ko-KR" altLang="en-US" dirty="0"/>
              <a:t>로 설정 하였음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의 </a:t>
            </a:r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todo.js </a:t>
            </a:r>
            <a:r>
              <a:rPr lang="ko-KR" altLang="en-US" dirty="0"/>
              <a:t>의 </a:t>
            </a:r>
            <a:r>
              <a:rPr lang="en-US" altLang="ko-KR" dirty="0"/>
              <a:t>reducer </a:t>
            </a:r>
            <a:r>
              <a:rPr lang="ko-KR" altLang="en-US" dirty="0"/>
              <a:t>를 하나로 합쳐서 다시 내보내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4168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C7E18-FB99-0509-B3F1-ACCDBD7088B1}"/>
              </a:ext>
            </a:extLst>
          </p:cNvPr>
          <p:cNvSpPr txBox="1"/>
          <p:nvPr/>
        </p:nvSpPr>
        <p:spPr>
          <a:xfrm>
            <a:off x="337657" y="267854"/>
            <a:ext cx="1039186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통합 관리 파일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B4912-9FE7-018D-4DBA-C2192DA930A9}"/>
              </a:ext>
            </a:extLst>
          </p:cNvPr>
          <p:cNvSpPr txBox="1"/>
          <p:nvPr/>
        </p:nvSpPr>
        <p:spPr>
          <a:xfrm>
            <a:off x="8439806" y="1757413"/>
            <a:ext cx="213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8D94548-F53D-AE52-4578-68EBD3A2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466363"/>
            <a:ext cx="11260802" cy="4391636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Reducer </a:t>
            </a:r>
            <a:r>
              <a:rPr lang="ko-KR" altLang="en-US" dirty="0"/>
              <a:t>들을 합쳐주는 </a:t>
            </a:r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이용해서 각각의 </a:t>
            </a:r>
            <a:r>
              <a:rPr lang="en-US" altLang="ko-KR" dirty="0"/>
              <a:t>store </a:t>
            </a:r>
            <a:r>
              <a:rPr lang="ko-KR" altLang="en-US" dirty="0"/>
              <a:t>모듈에서 </a:t>
            </a:r>
            <a:r>
              <a:rPr lang="en-US" altLang="ko-KR" dirty="0"/>
              <a:t>export </a:t>
            </a:r>
            <a:r>
              <a:rPr lang="ko-KR" altLang="en-US" dirty="0"/>
              <a:t>된 </a:t>
            </a:r>
            <a:r>
              <a:rPr lang="en-US" altLang="ko-KR" dirty="0"/>
              <a:t>reducer </a:t>
            </a:r>
            <a:r>
              <a:rPr lang="ko-KR" altLang="en-US" dirty="0"/>
              <a:t>를 합쳐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합쳐진 </a:t>
            </a:r>
            <a:r>
              <a:rPr lang="en-US" altLang="ko-KR" dirty="0"/>
              <a:t>reducer </a:t>
            </a:r>
            <a:r>
              <a:rPr lang="ko-KR" altLang="en-US" dirty="0"/>
              <a:t>를 </a:t>
            </a:r>
            <a:r>
              <a:rPr lang="en-US" altLang="ko-KR" dirty="0"/>
              <a:t>export default </a:t>
            </a:r>
            <a:r>
              <a:rPr lang="ko-KR" altLang="en-US" dirty="0"/>
              <a:t>로 내보내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74425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4412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처리 하던 것처럼</a:t>
            </a:r>
            <a:r>
              <a:rPr lang="en-US" altLang="ko-KR" dirty="0"/>
              <a:t>! Redux </a:t>
            </a:r>
            <a:r>
              <a:rPr lang="ko-KR" altLang="en-US" dirty="0"/>
              <a:t>적용을 위해서는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컴포넌트를 임포트하고 해당 컴포넌트로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컴포넌트를 감싸줘야만 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ko-KR" altLang="en-US" dirty="0"/>
              <a:t> 폴더의 최상위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가서 코드를 처리</a:t>
            </a:r>
            <a:r>
              <a:rPr lang="en-US" altLang="ko-KR" dirty="0"/>
              <a:t>!(Store </a:t>
            </a:r>
            <a:r>
              <a:rPr lang="ko-KR" altLang="en-US" dirty="0"/>
              <a:t>의 </a:t>
            </a:r>
            <a:r>
              <a:rPr lang="en-US" altLang="ko-KR" dirty="0"/>
              <a:t>index.js X)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통해 하나로 합쳐서 내보낸 </a:t>
            </a:r>
            <a:r>
              <a:rPr lang="en-US" altLang="ko-KR" dirty="0"/>
              <a:t>Reducer </a:t>
            </a:r>
            <a:r>
              <a:rPr lang="ko-KR" altLang="en-US" dirty="0"/>
              <a:t>는 </a:t>
            </a:r>
            <a:r>
              <a:rPr lang="en-US" altLang="ko-KR" dirty="0" err="1">
                <a:solidFill>
                  <a:srgbClr val="0070C0"/>
                </a:solidFill>
              </a:rPr>
              <a:t>rootReducer</a:t>
            </a:r>
            <a:r>
              <a:rPr lang="en-US" altLang="ko-KR" dirty="0"/>
              <a:t> </a:t>
            </a:r>
            <a:r>
              <a:rPr lang="ko-KR" altLang="en-US" dirty="0"/>
              <a:t>라는 값으로 받아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83851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B0655-0C7D-B737-9CB1-894B619717AC}"/>
              </a:ext>
            </a:extLst>
          </p:cNvPr>
          <p:cNvSpPr txBox="1"/>
          <p:nvPr/>
        </p:nvSpPr>
        <p:spPr>
          <a:xfrm>
            <a:off x="335560" y="275107"/>
            <a:ext cx="1051140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C9F7A-011A-D9DA-A863-4B3DBE4595D5}"/>
              </a:ext>
            </a:extLst>
          </p:cNvPr>
          <p:cNvSpPr txBox="1"/>
          <p:nvPr/>
        </p:nvSpPr>
        <p:spPr>
          <a:xfrm>
            <a:off x="9296120" y="3739952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9062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351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List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기본이 될 컴포넌트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목록을 보여주고</a:t>
            </a:r>
            <a:r>
              <a:rPr lang="en-US" altLang="ko-KR" dirty="0"/>
              <a:t>, </a:t>
            </a:r>
            <a:r>
              <a:rPr lang="ko-KR" altLang="en-US" dirty="0"/>
              <a:t>추가하는 기능을 가지는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TodoList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완료된 목록을 보여주는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DoneList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두 컴포넌트를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포함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하여 전체 앱을 그려주는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ListContainer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컴포넌트를 제작해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3779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3957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일을 추가하는 </a:t>
            </a:r>
            <a:r>
              <a:rPr lang="en-US" altLang="ko-KR" dirty="0"/>
              <a:t>Input </a:t>
            </a:r>
            <a:r>
              <a:rPr lang="ko-KR" altLang="en-US" dirty="0"/>
              <a:t>요소와</a:t>
            </a:r>
            <a:r>
              <a:rPr lang="en-US" altLang="ko-KR" dirty="0"/>
              <a:t>,</a:t>
            </a:r>
            <a:r>
              <a:rPr lang="ko-KR" altLang="en-US" dirty="0"/>
              <a:t> 추가 버튼 요소를 만들어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할 일 목록을 </a:t>
            </a:r>
            <a:r>
              <a:rPr lang="en-US" altLang="ko-KR" dirty="0"/>
              <a:t>redux </a:t>
            </a:r>
            <a:r>
              <a:rPr lang="ko-KR" altLang="en-US" dirty="0"/>
              <a:t>를 통해 </a:t>
            </a:r>
            <a:r>
              <a:rPr lang="en-US" altLang="ko-KR" dirty="0"/>
              <a:t>Store </a:t>
            </a:r>
            <a:r>
              <a:rPr lang="ko-KR" altLang="en-US" dirty="0"/>
              <a:t>에서 받아온 다음</a:t>
            </a:r>
            <a:r>
              <a:rPr lang="en-US" altLang="ko-KR" dirty="0"/>
              <a:t>, </a:t>
            </a:r>
            <a:r>
              <a:rPr lang="ko-KR" altLang="en-US" dirty="0"/>
              <a:t>해당 목록을 </a:t>
            </a:r>
            <a:r>
              <a:rPr lang="en-US" altLang="ko-KR" dirty="0">
                <a:solidFill>
                  <a:srgbClr val="0070C0"/>
                </a:solidFill>
              </a:rPr>
              <a:t>&lt;</a:t>
            </a:r>
            <a:r>
              <a:rPr lang="en-US" altLang="ko-KR" dirty="0" err="1">
                <a:solidFill>
                  <a:srgbClr val="0070C0"/>
                </a:solidFill>
              </a:rPr>
              <a:t>ul</a:t>
            </a:r>
            <a:r>
              <a:rPr lang="en-US" altLang="ko-KR" dirty="0">
                <a:solidFill>
                  <a:srgbClr val="0070C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태그의 </a:t>
            </a:r>
            <a:r>
              <a:rPr lang="en-US" altLang="ko-KR" dirty="0">
                <a:solidFill>
                  <a:srgbClr val="0070C0"/>
                </a:solidFill>
              </a:rPr>
              <a:t>&lt;li&gt;</a:t>
            </a:r>
            <a:r>
              <a:rPr lang="en-US" altLang="ko-KR" dirty="0"/>
              <a:t> </a:t>
            </a:r>
            <a:r>
              <a:rPr lang="ko-KR" altLang="en-US" dirty="0"/>
              <a:t>요소로 그려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4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돗자리 깔고 다닥다닥... 4차 유행 속 거리두기 무색한 한강공원 - 조선비즈">
            <a:extLst>
              <a:ext uri="{FF2B5EF4-FFF2-40B4-BE49-F238E27FC236}">
                <a16:creationId xmlns:a16="http://schemas.microsoft.com/office/drawing/2014/main" id="{3A293F3B-C186-5A4E-9365-2333D1DC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47" y="919090"/>
            <a:ext cx="9005705" cy="50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820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C47BF3-BBA5-17D3-F8ED-A94562A2EB10}"/>
              </a:ext>
            </a:extLst>
          </p:cNvPr>
          <p:cNvSpPr txBox="1"/>
          <p:nvPr/>
        </p:nvSpPr>
        <p:spPr>
          <a:xfrm>
            <a:off x="343133" y="277122"/>
            <a:ext cx="10562992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B9DC8-B5D7-4479-A2FC-553FC94B71DA}"/>
              </a:ext>
            </a:extLst>
          </p:cNvPr>
          <p:cNvSpPr txBox="1"/>
          <p:nvPr/>
        </p:nvSpPr>
        <p:spPr>
          <a:xfrm>
            <a:off x="7572732" y="5942442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2970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1367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는 일단 </a:t>
            </a:r>
            <a:r>
              <a:rPr lang="en-US" altLang="ko-KR" dirty="0" err="1"/>
              <a:t>useSelector</a:t>
            </a:r>
            <a:r>
              <a:rPr lang="en-US" altLang="ko-KR" dirty="0"/>
              <a:t> </a:t>
            </a:r>
            <a:r>
              <a:rPr lang="ko-KR" altLang="en-US" dirty="0"/>
              <a:t>를 이용해서 </a:t>
            </a:r>
            <a:r>
              <a:rPr lang="en-US" altLang="ko-KR" dirty="0"/>
              <a:t>state </a:t>
            </a:r>
            <a:r>
              <a:rPr lang="ko-KR" altLang="en-US" dirty="0"/>
              <a:t>값을 받아 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완료된 </a:t>
            </a:r>
            <a:r>
              <a:rPr lang="en-US" altLang="ko-KR" dirty="0"/>
              <a:t>List </a:t>
            </a:r>
            <a:r>
              <a:rPr lang="ko-KR" altLang="en-US" dirty="0"/>
              <a:t>를 받으면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List </a:t>
            </a:r>
            <a:r>
              <a:rPr lang="ko-KR" altLang="en-US" dirty="0"/>
              <a:t>를 </a:t>
            </a:r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요소로 그려주면 </a:t>
            </a:r>
            <a:r>
              <a:rPr lang="ko-KR" altLang="en-US" dirty="0" err="1"/>
              <a:t>도비니다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에서 인풋 입력을 뺀 상태로 비슷하게 구현하면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68041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7056-8C0C-C502-5F08-DDA6BA303D3C}"/>
              </a:ext>
            </a:extLst>
          </p:cNvPr>
          <p:cNvSpPr txBox="1"/>
          <p:nvPr/>
        </p:nvSpPr>
        <p:spPr>
          <a:xfrm>
            <a:off x="342900" y="203271"/>
            <a:ext cx="103441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완료된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64115-DA08-BD15-E494-DF9F4E1D4F93}"/>
              </a:ext>
            </a:extLst>
          </p:cNvPr>
          <p:cNvSpPr txBox="1"/>
          <p:nvPr/>
        </p:nvSpPr>
        <p:spPr>
          <a:xfrm>
            <a:off x="7279701" y="5266853"/>
            <a:ext cx="329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DoneList.jsx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1388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ListContainer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0644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ListContainer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를 순서대로 포함만 하면 되므로</a:t>
            </a:r>
            <a:r>
              <a:rPr lang="en-US" altLang="ko-KR" dirty="0"/>
              <a:t>, </a:t>
            </a:r>
            <a:r>
              <a:rPr lang="ko-KR" altLang="en-US" dirty="0"/>
              <a:t>각각 컴포넌트를 </a:t>
            </a:r>
            <a:r>
              <a:rPr lang="en-US" altLang="ko-KR" dirty="0"/>
              <a:t>Import </a:t>
            </a:r>
            <a:r>
              <a:rPr lang="ko-KR" altLang="en-US" dirty="0"/>
              <a:t>한 다음 자식 요소로 만들어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67073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BAB8B-572A-8660-074E-F37601CB7A92}"/>
              </a:ext>
            </a:extLst>
          </p:cNvPr>
          <p:cNvSpPr txBox="1"/>
          <p:nvPr/>
        </p:nvSpPr>
        <p:spPr>
          <a:xfrm>
            <a:off x="342900" y="280154"/>
            <a:ext cx="1040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12099-52AE-91E9-94B5-883DFB4462F9}"/>
              </a:ext>
            </a:extLst>
          </p:cNvPr>
          <p:cNvSpPr txBox="1"/>
          <p:nvPr/>
        </p:nvSpPr>
        <p:spPr>
          <a:xfrm>
            <a:off x="6952585" y="2867025"/>
            <a:ext cx="379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ListContainer.jsx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0213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836DE6-6358-00DE-179C-E5892D8A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8" y="642828"/>
            <a:ext cx="7083679" cy="32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23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 도구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13999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 도구가 왜 필요하죠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</a:t>
            </a:r>
            <a:r>
              <a:rPr lang="ko-KR" altLang="en-US" dirty="0"/>
              <a:t> 에 저장 된 </a:t>
            </a:r>
            <a:r>
              <a:rPr lang="en-US" altLang="ko-KR" dirty="0"/>
              <a:t>Store </a:t>
            </a:r>
            <a:r>
              <a:rPr lang="ko-KR" altLang="en-US" dirty="0"/>
              <a:t>의 값은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 err="1">
                <a:solidFill>
                  <a:srgbClr val="0070C0"/>
                </a:solidFill>
              </a:rPr>
              <a:t>getState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메소드를 이용하여 확인을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지금은 간단한 </a:t>
            </a:r>
            <a:r>
              <a:rPr lang="en-US" altLang="ko-KR" dirty="0" err="1"/>
              <a:t>Todo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이기 때문에 하나의 값 만을 처리하고 있지만 프로젝트가 커지게 되면 다양한 전역 상태 값을 </a:t>
            </a:r>
            <a:r>
              <a:rPr lang="en-US" altLang="ko-KR" dirty="0"/>
              <a:t>redux </a:t>
            </a:r>
            <a:r>
              <a:rPr lang="ko-KR" altLang="en-US" dirty="0"/>
              <a:t>로 관리 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그럴때</a:t>
            </a:r>
            <a:r>
              <a:rPr lang="ko-KR" altLang="en-US" dirty="0"/>
              <a:t> 마다 </a:t>
            </a:r>
            <a:r>
              <a:rPr lang="en-US" altLang="ko-KR" dirty="0"/>
              <a:t>redux </a:t>
            </a:r>
            <a:r>
              <a:rPr lang="ko-KR" altLang="en-US" dirty="0"/>
              <a:t>의 모든 값을 하나하나 </a:t>
            </a:r>
            <a:r>
              <a:rPr lang="en-US" altLang="ko-KR" dirty="0"/>
              <a:t>console.log </a:t>
            </a:r>
            <a:r>
              <a:rPr lang="ko-KR" altLang="en-US" dirty="0"/>
              <a:t>로 찍어가면서 확인하기는 매우 귀찮기 때문에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436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꿈은 없고요, 그냥 놀고 싶습니다">
            <a:extLst>
              <a:ext uri="{FF2B5EF4-FFF2-40B4-BE49-F238E27FC236}">
                <a16:creationId xmlns:a16="http://schemas.microsoft.com/office/drawing/2014/main" id="{8C8DF329-0714-3BCD-4F64-8D20A2CE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30" y="307769"/>
            <a:ext cx="6888739" cy="62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285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6119E-E92C-4030-08D8-170F6A63910A}"/>
              </a:ext>
            </a:extLst>
          </p:cNvPr>
          <p:cNvSpPr txBox="1"/>
          <p:nvPr/>
        </p:nvSpPr>
        <p:spPr>
          <a:xfrm>
            <a:off x="337656" y="266555"/>
            <a:ext cx="1076936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727BD-4F61-8884-531E-F099D06A45D3}"/>
              </a:ext>
            </a:extLst>
          </p:cNvPr>
          <p:cNvSpPr txBox="1"/>
          <p:nvPr/>
        </p:nvSpPr>
        <p:spPr>
          <a:xfrm>
            <a:off x="9489067" y="4192958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AF38EC-16A8-99A0-3BC3-C317A4BB0A8E}"/>
              </a:ext>
            </a:extLst>
          </p:cNvPr>
          <p:cNvCxnSpPr>
            <a:cxnSpLocks/>
          </p:cNvCxnSpPr>
          <p:nvPr/>
        </p:nvCxnSpPr>
        <p:spPr>
          <a:xfrm>
            <a:off x="432912" y="2256824"/>
            <a:ext cx="36944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091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1FAF4A-C869-301F-530A-E86C2F48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1" y="258544"/>
            <a:ext cx="9313214" cy="31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20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490CA1-1C44-47C3-2D04-56FAC30B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627523"/>
            <a:ext cx="10802858" cy="2381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1F3CE-DFE6-9A52-E465-F4A0D382A63C}"/>
              </a:ext>
            </a:extLst>
          </p:cNvPr>
          <p:cNvSpPr txBox="1"/>
          <p:nvPr/>
        </p:nvSpPr>
        <p:spPr>
          <a:xfrm>
            <a:off x="955769" y="3202565"/>
            <a:ext cx="9874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https://chrome.google.com/webstore/detail/redux-devtools/lmhkpmbekcpmknklioeibfkpmmfibljd?hl=ko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1982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https://github.com/reduxjs/redux-devtools/tree/main/extension#installation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2693E-6C4E-692B-3A34-374F3222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93" y="2922762"/>
            <a:ext cx="669701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392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store </a:t>
            </a:r>
            <a:r>
              <a:rPr lang="ko-KR" altLang="en-US" dirty="0"/>
              <a:t>를 만들 때</a:t>
            </a:r>
            <a:r>
              <a:rPr lang="en-US" altLang="ko-KR" dirty="0"/>
              <a:t>, </a:t>
            </a:r>
            <a:r>
              <a:rPr lang="ko-KR" altLang="en-US" dirty="0"/>
              <a:t>약속 된 코드를 삽입해 주면 됩니다</a:t>
            </a:r>
            <a:r>
              <a:rPr lang="en-US" altLang="ko-KR" dirty="0"/>
              <a:t>!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36D9-952A-FC84-6526-34D7B42BCB65}"/>
              </a:ext>
            </a:extLst>
          </p:cNvPr>
          <p:cNvSpPr txBox="1"/>
          <p:nvPr/>
        </p:nvSpPr>
        <p:spPr>
          <a:xfrm>
            <a:off x="773884" y="2159652"/>
            <a:ext cx="1099790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ECDEF-0B54-43C7-1217-FE210208E159}"/>
              </a:ext>
            </a:extLst>
          </p:cNvPr>
          <p:cNvSpPr txBox="1"/>
          <p:nvPr/>
        </p:nvSpPr>
        <p:spPr>
          <a:xfrm>
            <a:off x="10135019" y="289273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95F47F-17D8-8802-DBFB-EC0631497777}"/>
              </a:ext>
            </a:extLst>
          </p:cNvPr>
          <p:cNvCxnSpPr>
            <a:cxnSpLocks/>
          </p:cNvCxnSpPr>
          <p:nvPr/>
        </p:nvCxnSpPr>
        <p:spPr>
          <a:xfrm>
            <a:off x="869139" y="2785330"/>
            <a:ext cx="98519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3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147F5-DE48-75F4-88F7-7481BD74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9" y="257783"/>
            <a:ext cx="6201640" cy="4429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05F68E-0922-F114-7A51-4FBF0C66E7AD}"/>
              </a:ext>
            </a:extLst>
          </p:cNvPr>
          <p:cNvSpPr/>
          <p:nvPr/>
        </p:nvSpPr>
        <p:spPr>
          <a:xfrm rot="12439782">
            <a:off x="6392412" y="553673"/>
            <a:ext cx="872455" cy="8137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37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451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타입은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/>
              <a:t>로 보통 정의합니다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리스트에 필요한 생성</a:t>
            </a:r>
            <a:r>
              <a:rPr lang="en-US" altLang="ko-KR" dirty="0"/>
              <a:t>, </a:t>
            </a:r>
            <a:r>
              <a:rPr lang="ko-KR" altLang="en-US" dirty="0"/>
              <a:t>완료 액션을 정의합시다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9F98F-200F-9E22-5DC5-DB22F1214A03}"/>
              </a:ext>
            </a:extLst>
          </p:cNvPr>
          <p:cNvSpPr txBox="1"/>
          <p:nvPr/>
        </p:nvSpPr>
        <p:spPr>
          <a:xfrm>
            <a:off x="744070" y="2967335"/>
            <a:ext cx="1030044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CC3A3-F978-44FE-8682-48C4C58E87C8}"/>
              </a:ext>
            </a:extLst>
          </p:cNvPr>
          <p:cNvSpPr txBox="1"/>
          <p:nvPr/>
        </p:nvSpPr>
        <p:spPr>
          <a:xfrm>
            <a:off x="7966239" y="3429000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3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앞에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todo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는 왜 붙이는 건가요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것은 잘못 된 사용을 막기 위한 하나의 방법입니다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모듈이 달라도 </a:t>
            </a:r>
            <a:r>
              <a:rPr lang="en-US" altLang="ko-KR" dirty="0"/>
              <a:t>Action </a:t>
            </a:r>
            <a:r>
              <a:rPr lang="ko-KR" altLang="en-US" dirty="0"/>
              <a:t>타입으로 </a:t>
            </a:r>
            <a:r>
              <a:rPr lang="en-US" altLang="ko-KR" dirty="0"/>
              <a:t>CREATE, DELETE, DONE </a:t>
            </a:r>
            <a:r>
              <a:rPr lang="ko-KR" altLang="en-US" dirty="0"/>
              <a:t>같은 변수명은 상당히 많이 사용이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때 잘못 된 모듈 </a:t>
            </a:r>
            <a:r>
              <a:rPr lang="en-US" altLang="ko-KR" dirty="0"/>
              <a:t>Import </a:t>
            </a:r>
            <a:r>
              <a:rPr lang="ko-KR" altLang="en-US" dirty="0"/>
              <a:t>로 인해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Reducer </a:t>
            </a:r>
            <a:r>
              <a:rPr lang="ko-KR" altLang="en-US" dirty="0"/>
              <a:t>의 기능이 호출되면 문제가 발생합니다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4825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이럴 때 </a:t>
            </a:r>
            <a:r>
              <a:rPr lang="en-US" altLang="ko-KR" dirty="0"/>
              <a:t>Action </a:t>
            </a:r>
            <a:r>
              <a:rPr lang="ko-KR" altLang="en-US" dirty="0"/>
              <a:t>타입 앞에 지금 이 액션의 타입이 어떤 모듈의 타입인지를 알려주는 문자열을 추가하여 위와 같은 문제가 발생하는 것을 막아 줍니다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9C216-87AB-C256-C21F-2AA25BA37483}"/>
              </a:ext>
            </a:extLst>
          </p:cNvPr>
          <p:cNvSpPr txBox="1"/>
          <p:nvPr/>
        </p:nvSpPr>
        <p:spPr>
          <a:xfrm>
            <a:off x="3666563" y="3164558"/>
            <a:ext cx="777240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5FA87-7305-4FC3-42D2-942D153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3" y="3003992"/>
            <a:ext cx="2341786" cy="217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816CD-BC75-0784-A12A-7DCDDB93EAB7}"/>
              </a:ext>
            </a:extLst>
          </p:cNvPr>
          <p:cNvSpPr txBox="1"/>
          <p:nvPr/>
        </p:nvSpPr>
        <p:spPr>
          <a:xfrm>
            <a:off x="3666562" y="4642953"/>
            <a:ext cx="777240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6A3B3B9-1366-3AAE-A2A6-E3B2427D459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329695" y="3626223"/>
            <a:ext cx="1336868" cy="75713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FAD9AD-7F55-6654-F82E-DCD0A44E3A6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75905" y="4688540"/>
            <a:ext cx="1390657" cy="41607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3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733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65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함수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3526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외부 컴포넌트에서 </a:t>
            </a:r>
            <a:r>
              <a:rPr lang="en-US" altLang="ko-KR" dirty="0"/>
              <a:t>Action </a:t>
            </a:r>
            <a:r>
              <a:rPr lang="ko-KR" altLang="en-US" dirty="0"/>
              <a:t>을 만들어주는 함수부터 작성을 해봅시다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생성 함수는 </a:t>
            </a:r>
            <a:r>
              <a:rPr lang="en-US" altLang="ko-KR" dirty="0"/>
              <a:t>type </a:t>
            </a:r>
            <a:r>
              <a:rPr lang="ko-KR" altLang="en-US" dirty="0"/>
              <a:t>정보와 전달해야 할 정보를 </a:t>
            </a:r>
            <a:r>
              <a:rPr lang="en-US" altLang="ko-KR" dirty="0"/>
              <a:t>payload </a:t>
            </a:r>
            <a:r>
              <a:rPr lang="ko-KR" altLang="en-US" dirty="0"/>
              <a:t>객체에 담아서 </a:t>
            </a:r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를 통해 전달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결과적으로 </a:t>
            </a:r>
            <a:r>
              <a:rPr lang="en-US" altLang="ko-KR" dirty="0"/>
              <a:t>Reducer </a:t>
            </a:r>
            <a:r>
              <a:rPr lang="ko-KR" altLang="en-US" dirty="0"/>
              <a:t>가 </a:t>
            </a:r>
            <a:r>
              <a:rPr lang="en-US" altLang="ko-KR" dirty="0"/>
              <a:t>Action</a:t>
            </a:r>
            <a:r>
              <a:rPr lang="ko-KR" altLang="en-US" dirty="0"/>
              <a:t> 함수에 들어있는 </a:t>
            </a:r>
            <a:r>
              <a:rPr lang="en-US" altLang="ko-KR" dirty="0"/>
              <a:t>type </a:t>
            </a:r>
            <a:r>
              <a:rPr lang="ko-KR" altLang="en-US" dirty="0"/>
              <a:t>을 확인해서 어떤 행동을 할지 정하고</a:t>
            </a:r>
            <a:r>
              <a:rPr lang="en-US" altLang="ko-KR" dirty="0"/>
              <a:t>, payload </a:t>
            </a:r>
            <a:r>
              <a:rPr lang="ko-KR" altLang="en-US" dirty="0"/>
              <a:t>에 있는 데이터를 받아서 처리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1677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Create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새로운 할 일 목록을 만드는 </a:t>
            </a:r>
            <a:r>
              <a:rPr lang="en-US" altLang="ko-KR" dirty="0"/>
              <a:t>create </a:t>
            </a:r>
            <a:r>
              <a:rPr lang="ko-KR" altLang="en-US" dirty="0"/>
              <a:t>함수부터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Action type </a:t>
            </a:r>
            <a:r>
              <a:rPr lang="ko-KR" altLang="en-US" dirty="0"/>
              <a:t>설정 부터 </a:t>
            </a:r>
            <a:r>
              <a:rPr lang="en-US" altLang="ko-KR" dirty="0"/>
              <a:t>CREATE </a:t>
            </a:r>
            <a:r>
              <a:rPr lang="ko-KR" altLang="en-US" dirty="0"/>
              <a:t>로 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전달 </a:t>
            </a:r>
            <a:r>
              <a:rPr lang="ko-KR" altLang="en-US" dirty="0" err="1"/>
              <a:t>해야할</a:t>
            </a:r>
            <a:r>
              <a:rPr lang="ko-KR" altLang="en-US" dirty="0"/>
              <a:t> 정보는 </a:t>
            </a:r>
            <a:r>
              <a:rPr lang="en-US" altLang="ko-KR" dirty="0"/>
              <a:t>payload </a:t>
            </a:r>
            <a:r>
              <a:rPr lang="ko-KR" altLang="en-US" dirty="0"/>
              <a:t>라는 매개 변수에 담아서 전달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73588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59550-F1FC-8C27-3585-019AF466F975}"/>
              </a:ext>
            </a:extLst>
          </p:cNvPr>
          <p:cNvSpPr txBox="1"/>
          <p:nvPr/>
        </p:nvSpPr>
        <p:spPr>
          <a:xfrm>
            <a:off x="340658" y="270773"/>
            <a:ext cx="1046181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CD3D9-CF4F-4793-20A7-3E45D1C46678}"/>
              </a:ext>
            </a:extLst>
          </p:cNvPr>
          <p:cNvSpPr txBox="1"/>
          <p:nvPr/>
        </p:nvSpPr>
        <p:spPr>
          <a:xfrm>
            <a:off x="7634545" y="1797424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2575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Done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일을 완료하는 역할을 하는 </a:t>
            </a:r>
            <a:r>
              <a:rPr lang="en-US" altLang="ko-KR" dirty="0"/>
              <a:t>Done </a:t>
            </a:r>
            <a:r>
              <a:rPr lang="ko-KR" altLang="en-US" dirty="0"/>
              <a:t>함수도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Action type </a:t>
            </a:r>
            <a:r>
              <a:rPr lang="ko-KR" altLang="en-US" dirty="0"/>
              <a:t>설정 부터 </a:t>
            </a:r>
            <a:r>
              <a:rPr lang="en-US" altLang="ko-KR" dirty="0"/>
              <a:t>DONE </a:t>
            </a:r>
            <a:r>
              <a:rPr lang="ko-KR" altLang="en-US" dirty="0"/>
              <a:t>으로 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이번에는 새로운 정보를 전달 할 필요가 없이 어떤 목록이 완료 </a:t>
            </a:r>
            <a:r>
              <a:rPr lang="ko-KR" altLang="en-US" dirty="0" err="1"/>
              <a:t>되었는지만</a:t>
            </a:r>
            <a:r>
              <a:rPr lang="ko-KR" altLang="en-US" dirty="0"/>
              <a:t> 알면 되기 때문에 </a:t>
            </a:r>
            <a:r>
              <a:rPr lang="en-US" altLang="ko-KR" dirty="0"/>
              <a:t>id </a:t>
            </a:r>
            <a:r>
              <a:rPr lang="ko-KR" altLang="en-US" dirty="0"/>
              <a:t>값만 전달 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7926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8AF8C-970A-1647-0E8D-37327397CFC7}"/>
              </a:ext>
            </a:extLst>
          </p:cNvPr>
          <p:cNvSpPr txBox="1"/>
          <p:nvPr/>
        </p:nvSpPr>
        <p:spPr>
          <a:xfrm>
            <a:off x="340657" y="274804"/>
            <a:ext cx="1032734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B7548-6212-82CC-C039-E66CA9ED5820}"/>
              </a:ext>
            </a:extLst>
          </p:cNvPr>
          <p:cNvSpPr txBox="1"/>
          <p:nvPr/>
        </p:nvSpPr>
        <p:spPr>
          <a:xfrm>
            <a:off x="7491110" y="1501589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383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8DB1B-921A-6182-D6E7-68FF7F24AAF4}"/>
              </a:ext>
            </a:extLst>
          </p:cNvPr>
          <p:cNvSpPr txBox="1"/>
          <p:nvPr/>
        </p:nvSpPr>
        <p:spPr>
          <a:xfrm>
            <a:off x="340659" y="271280"/>
            <a:ext cx="10408023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3BBA-AE1A-6412-80ED-C695E7B8A9E8}"/>
              </a:ext>
            </a:extLst>
          </p:cNvPr>
          <p:cNvSpPr txBox="1"/>
          <p:nvPr/>
        </p:nvSpPr>
        <p:spPr>
          <a:xfrm>
            <a:off x="7491110" y="4155142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pPr algn="r"/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7C2CB2-5232-59BD-A1AA-2BC081DB1BA9}"/>
              </a:ext>
            </a:extLst>
          </p:cNvPr>
          <p:cNvCxnSpPr/>
          <p:nvPr/>
        </p:nvCxnSpPr>
        <p:spPr>
          <a:xfrm>
            <a:off x="4186518" y="744071"/>
            <a:ext cx="2501153" cy="1353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CCB27-D825-FADF-9DC5-3EBD06CB1BF6}"/>
              </a:ext>
            </a:extLst>
          </p:cNvPr>
          <p:cNvCxnSpPr>
            <a:cxnSpLocks/>
          </p:cNvCxnSpPr>
          <p:nvPr/>
        </p:nvCxnSpPr>
        <p:spPr>
          <a:xfrm flipV="1">
            <a:off x="2590800" y="2097741"/>
            <a:ext cx="4096871" cy="295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70801F-E362-B1CF-40B9-BE7BF48B953C}"/>
              </a:ext>
            </a:extLst>
          </p:cNvPr>
          <p:cNvSpPr/>
          <p:nvPr/>
        </p:nvSpPr>
        <p:spPr>
          <a:xfrm>
            <a:off x="6687671" y="681317"/>
            <a:ext cx="3756213" cy="2832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외부에서 직접 요청하지 않고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함수를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이유는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등을 외부에서는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 수가 없기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약속 된 함수만 사용하여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접근하는 것이 편하기 때문입니다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139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1701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따라 작동하는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Action Type </a:t>
            </a:r>
            <a:r>
              <a:rPr lang="ko-KR" altLang="en-US" dirty="0"/>
              <a:t>에 따라 작동하는 </a:t>
            </a:r>
            <a:r>
              <a:rPr lang="en-US" altLang="ko-KR" dirty="0"/>
              <a:t>Reducer </a:t>
            </a:r>
            <a:r>
              <a:rPr lang="ko-KR" altLang="en-US" dirty="0"/>
              <a:t>를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switch </a:t>
            </a:r>
            <a:r>
              <a:rPr lang="ko-KR" altLang="en-US" dirty="0"/>
              <a:t>문을 이용해서 </a:t>
            </a:r>
            <a:r>
              <a:rPr lang="en-US" altLang="ko-KR" dirty="0"/>
              <a:t>action type </a:t>
            </a:r>
            <a:r>
              <a:rPr lang="ko-KR" altLang="en-US" dirty="0"/>
              <a:t>에 따라서 각각의 역할을 한 뒤 값을 </a:t>
            </a:r>
            <a:r>
              <a:rPr lang="en-US" altLang="ko-KR" dirty="0"/>
              <a:t>return </a:t>
            </a:r>
            <a:r>
              <a:rPr lang="ko-KR" altLang="en-US" dirty="0"/>
              <a:t>하는 구조로 만들어 주시면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66002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C4B79-A656-8506-389A-E49F2BEF50AD}"/>
              </a:ext>
            </a:extLst>
          </p:cNvPr>
          <p:cNvSpPr txBox="1"/>
          <p:nvPr/>
        </p:nvSpPr>
        <p:spPr>
          <a:xfrm>
            <a:off x="347643" y="391277"/>
            <a:ext cx="106832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설정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실제 작업은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이친구가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합니다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'DONE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1408-4A52-C675-C454-31640D228D0B}"/>
              </a:ext>
            </a:extLst>
          </p:cNvPr>
          <p:cNvSpPr txBox="1"/>
          <p:nvPr/>
        </p:nvSpPr>
        <p:spPr>
          <a:xfrm>
            <a:off x="7810424" y="290947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98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Style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3970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061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이번에는 컴포넌트에서 </a:t>
            </a:r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로 정의한 </a:t>
            </a:r>
            <a:r>
              <a:rPr lang="en-US" altLang="ko-KR" dirty="0"/>
              <a:t>Action </a:t>
            </a:r>
            <a:r>
              <a:rPr lang="ko-KR" altLang="en-US" dirty="0"/>
              <a:t>함수를 </a:t>
            </a:r>
            <a:r>
              <a:rPr lang="en-US" altLang="ko-KR" dirty="0"/>
              <a:t>Reducer </a:t>
            </a:r>
            <a:r>
              <a:rPr lang="ko-KR" altLang="en-US" dirty="0"/>
              <a:t>에 전달하여 정상적으로 호출이 되는지 확인해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Dispatch </a:t>
            </a:r>
            <a:r>
              <a:rPr lang="ko-KR" altLang="en-US" dirty="0"/>
              <a:t>활용을 위해 </a:t>
            </a:r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dispatch </a:t>
            </a:r>
            <a:r>
              <a:rPr lang="ko-KR" altLang="en-US" dirty="0"/>
              <a:t>변수에 넣어주기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>
                <a:solidFill>
                  <a:schemeClr val="accent2"/>
                </a:solidFill>
              </a:rPr>
              <a:t>/store/modules/todo.js </a:t>
            </a:r>
            <a:r>
              <a:rPr lang="ko-KR" altLang="en-US" dirty="0"/>
              <a:t>에서 </a:t>
            </a:r>
            <a:r>
              <a:rPr lang="en-US" altLang="ko-KR" dirty="0"/>
              <a:t>create, done </a:t>
            </a:r>
            <a:r>
              <a:rPr lang="ko-KR" altLang="en-US" dirty="0"/>
              <a:t>함수 불러오기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의 인자로 </a:t>
            </a:r>
            <a:r>
              <a:rPr lang="en-US" altLang="ko-KR" dirty="0"/>
              <a:t>create, done </a:t>
            </a:r>
            <a:r>
              <a:rPr lang="ko-KR" altLang="en-US" dirty="0"/>
              <a:t>함수를 전달하여 호출 상태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89378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44C8-42CF-AAA7-2872-8E54C2D6B0DB}"/>
              </a:ext>
            </a:extLst>
          </p:cNvPr>
          <p:cNvSpPr txBox="1"/>
          <p:nvPr/>
        </p:nvSpPr>
        <p:spPr>
          <a:xfrm>
            <a:off x="261256" y="128908"/>
            <a:ext cx="10711543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'./../store/modules/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5FB40-5CA7-63C0-5D5C-262253C0A84C}"/>
              </a:ext>
            </a:extLst>
          </p:cNvPr>
          <p:cNvSpPr txBox="1"/>
          <p:nvPr/>
        </p:nvSpPr>
        <p:spPr>
          <a:xfrm>
            <a:off x="7663266" y="6089597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36AC1D-EB5A-BA75-C070-832C05DFEFA6}"/>
              </a:ext>
            </a:extLst>
          </p:cNvPr>
          <p:cNvCxnSpPr>
            <a:cxnSpLocks/>
          </p:cNvCxnSpPr>
          <p:nvPr/>
        </p:nvCxnSpPr>
        <p:spPr>
          <a:xfrm>
            <a:off x="1238250" y="613630"/>
            <a:ext cx="1095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31B1FA-0682-B511-0F4B-CAD620177D00}"/>
              </a:ext>
            </a:extLst>
          </p:cNvPr>
          <p:cNvCxnSpPr>
            <a:cxnSpLocks/>
          </p:cNvCxnSpPr>
          <p:nvPr/>
        </p:nvCxnSpPr>
        <p:spPr>
          <a:xfrm>
            <a:off x="352425" y="842230"/>
            <a:ext cx="53721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12457F-5A22-AB97-7546-FB2C8428A622}"/>
              </a:ext>
            </a:extLst>
          </p:cNvPr>
          <p:cNvCxnSpPr>
            <a:cxnSpLocks/>
          </p:cNvCxnSpPr>
          <p:nvPr/>
        </p:nvCxnSpPr>
        <p:spPr>
          <a:xfrm>
            <a:off x="533400" y="2128105"/>
            <a:ext cx="304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E2FE16-4A6F-EE1E-3F40-A5089975D405}"/>
              </a:ext>
            </a:extLst>
          </p:cNvPr>
          <p:cNvCxnSpPr>
            <a:cxnSpLocks/>
          </p:cNvCxnSpPr>
          <p:nvPr/>
        </p:nvCxnSpPr>
        <p:spPr>
          <a:xfrm>
            <a:off x="1533525" y="4052155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727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78AAA-B262-E88D-B5EC-F379FD68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" y="352257"/>
            <a:ext cx="5565562" cy="38958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C357D6-8967-420B-F380-A9CFA18B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52257"/>
            <a:ext cx="4200525" cy="38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82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들어온 </a:t>
            </a:r>
            <a:r>
              <a:rPr lang="en-US" altLang="ko-KR" dirty="0"/>
              <a:t>Action Type</a:t>
            </a:r>
            <a:r>
              <a:rPr lang="ko-KR" altLang="en-US" dirty="0"/>
              <a:t> 에 따른 </a:t>
            </a:r>
            <a:r>
              <a:rPr lang="en-US" altLang="ko-KR" dirty="0"/>
              <a:t>reducer </a:t>
            </a:r>
            <a:r>
              <a:rPr lang="ko-KR" altLang="en-US" dirty="0"/>
              <a:t>의 실제 동작을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 CREATE </a:t>
            </a:r>
            <a:r>
              <a:rPr lang="ko-KR" altLang="en-US" dirty="0"/>
              <a:t>부터 구현을 해봅시다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혹시 모를 다른 초기 값이 있을지 모르므로 </a:t>
            </a:r>
            <a:r>
              <a:rPr lang="en-US" altLang="ko-KR" dirty="0"/>
              <a:t>state </a:t>
            </a:r>
            <a:r>
              <a:rPr lang="ko-KR" altLang="en-US" dirty="0"/>
              <a:t>를 전개 연산자로 먼저 </a:t>
            </a:r>
            <a:r>
              <a:rPr lang="ko-KR" altLang="en-US" dirty="0" err="1"/>
              <a:t>리턴해</a:t>
            </a:r>
            <a:r>
              <a:rPr lang="ko-KR" altLang="en-US" dirty="0"/>
              <a:t>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의 경우는 새롭게 입력 받은 값을 </a:t>
            </a:r>
            <a:r>
              <a:rPr lang="en-US" altLang="ko-KR" dirty="0"/>
              <a:t>list </a:t>
            </a:r>
            <a:r>
              <a:rPr lang="ko-KR" altLang="en-US" dirty="0"/>
              <a:t>의 배열에 넣어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64660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CB35B-3C57-AA42-F9BB-F33AE80C741C}"/>
              </a:ext>
            </a:extLst>
          </p:cNvPr>
          <p:cNvSpPr txBox="1"/>
          <p:nvPr/>
        </p:nvSpPr>
        <p:spPr>
          <a:xfrm>
            <a:off x="342900" y="256044"/>
            <a:ext cx="10668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7954-C675-92D1-0811-83E6AB36F9D2}"/>
              </a:ext>
            </a:extLst>
          </p:cNvPr>
          <p:cNvSpPr txBox="1"/>
          <p:nvPr/>
        </p:nvSpPr>
        <p:spPr>
          <a:xfrm>
            <a:off x="7856421" y="532882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239AA9-A34E-0D9B-CF24-7FF82A6413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10100" y="2114550"/>
            <a:ext cx="2077571" cy="6190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E131BE-7E76-EDE1-BC64-3124F8B802CC}"/>
              </a:ext>
            </a:extLst>
          </p:cNvPr>
          <p:cNvSpPr/>
          <p:nvPr/>
        </p:nvSpPr>
        <p:spPr>
          <a:xfrm>
            <a:off x="6687671" y="976592"/>
            <a:ext cx="4247029" cy="3514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말고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사용하는 이유는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배열에 변경 된 값을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줘야 하는 상황입니다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배열에 값을 추가하고 배열의 길이를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값이 추가된 배열을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쓰면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숫자 값만 들어가므로 문제가 생깁니다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6074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8598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CREATE </a:t>
            </a:r>
            <a:r>
              <a:rPr lang="ko-KR" altLang="en-US" dirty="0"/>
              <a:t>의 함수에 제대로 된 인자를 전달하여 정상적으로 기능이 작동하도록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리듀서에서</a:t>
            </a:r>
            <a:r>
              <a:rPr lang="ko-KR" altLang="en-US" dirty="0"/>
              <a:t> 할 일 목록 추가로 필요한 정보는 </a:t>
            </a:r>
            <a:r>
              <a:rPr lang="en-US" altLang="ko-KR" dirty="0"/>
              <a:t>id </a:t>
            </a:r>
            <a:r>
              <a:rPr lang="ko-KR" altLang="en-US" dirty="0"/>
              <a:t>값과 새롭게 추가될 할 일의 </a:t>
            </a:r>
            <a:r>
              <a:rPr lang="en-US" altLang="ko-KR" dirty="0"/>
              <a:t>text </a:t>
            </a:r>
            <a:r>
              <a:rPr lang="ko-KR" altLang="en-US" dirty="0"/>
              <a:t>값이 필요합니다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두 데이터를 객체에 담아서 인자로 전달해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98780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'./../store/modules/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18477" y="6120440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53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useEffect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403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Style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 </a:t>
            </a:r>
            <a:r>
              <a:rPr lang="ko-KR" altLang="en-US" dirty="0"/>
              <a:t>로 이제 컴포넌트 단위에 스타일을 적용하는 것은 배웠습니다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전체</a:t>
            </a:r>
            <a:r>
              <a:rPr lang="en-US" altLang="ko-KR" dirty="0"/>
              <a:t>(</a:t>
            </a:r>
            <a:r>
              <a:rPr lang="ko-KR" altLang="en-US" dirty="0"/>
              <a:t>어플리케이션 레벨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특정 폰트를 적용 </a:t>
            </a:r>
            <a:r>
              <a:rPr lang="ko-KR" altLang="en-US" dirty="0" err="1"/>
              <a:t>한다거나</a:t>
            </a:r>
            <a:r>
              <a:rPr lang="ko-KR" altLang="en-US" dirty="0"/>
              <a:t> 공통 스타일을 적용하고 싶을 땐 어찌하면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그럴 땐</a:t>
            </a:r>
            <a:r>
              <a:rPr lang="en-US" altLang="ko-KR" dirty="0"/>
              <a:t>, Global Style </a:t>
            </a:r>
            <a:r>
              <a:rPr lang="ko-KR" altLang="en-US" dirty="0"/>
              <a:t>을 을 사용하시면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871579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872B00-9E6C-F7C6-FEB7-5B770302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314194"/>
            <a:ext cx="6561507" cy="3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708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514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동일하게 </a:t>
            </a:r>
            <a:r>
              <a:rPr lang="en-US" altLang="ko-KR" dirty="0"/>
              <a:t>list </a:t>
            </a:r>
            <a:r>
              <a:rPr lang="ko-KR" altLang="en-US" dirty="0"/>
              <a:t>이외의 초기 </a:t>
            </a:r>
            <a:r>
              <a:rPr lang="en-US" altLang="ko-KR" dirty="0"/>
              <a:t>state </a:t>
            </a:r>
            <a:r>
              <a:rPr lang="ko-KR" altLang="en-US" dirty="0"/>
              <a:t>값은 그대로 전달이 되어야 하므로 전개 연산자를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의 경우는 컴포넌트에서 전달 받은 </a:t>
            </a:r>
            <a:r>
              <a:rPr lang="en-US" altLang="ko-KR" dirty="0"/>
              <a:t>id </a:t>
            </a:r>
            <a:r>
              <a:rPr lang="ko-KR" altLang="en-US" dirty="0"/>
              <a:t>값과 동일한 객체를 찾은 다음 해당 객체의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변경하면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en-US" altLang="ko-KR" dirty="0"/>
              <a:t> </a:t>
            </a:r>
            <a:r>
              <a:rPr lang="ko-KR" altLang="en-US" dirty="0"/>
              <a:t>을 쓰면 편합니다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ko-KR" altLang="en-US" dirty="0"/>
              <a:t> 은 배열의 모든 값을 순회 하면서 배열의 값을 </a:t>
            </a:r>
            <a:r>
              <a:rPr lang="en-US" altLang="ko-KR" dirty="0"/>
              <a:t>return </a:t>
            </a:r>
            <a:r>
              <a:rPr lang="ko-KR" altLang="en-US" dirty="0"/>
              <a:t>된 값으로 변경해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89643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35B05-8279-D13D-3208-02769E370568}"/>
              </a:ext>
            </a:extLst>
          </p:cNvPr>
          <p:cNvSpPr txBox="1"/>
          <p:nvPr/>
        </p:nvSpPr>
        <p:spPr>
          <a:xfrm>
            <a:off x="340658" y="270371"/>
            <a:ext cx="10524565" cy="45243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BEF65-F647-893A-BA05-8CABF80CF08B}"/>
              </a:ext>
            </a:extLst>
          </p:cNvPr>
          <p:cNvSpPr txBox="1"/>
          <p:nvPr/>
        </p:nvSpPr>
        <p:spPr>
          <a:xfrm>
            <a:off x="7786944" y="43118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3473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745E81-3B58-8C93-3CFF-9B2368EE01C7}"/>
              </a:ext>
            </a:extLst>
          </p:cNvPr>
          <p:cNvSpPr txBox="1"/>
          <p:nvPr/>
        </p:nvSpPr>
        <p:spPr>
          <a:xfrm>
            <a:off x="314325" y="81930"/>
            <a:ext cx="3790950" cy="66941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340B4-51E5-BA1E-7712-48632FEBC3DB}"/>
              </a:ext>
            </a:extLst>
          </p:cNvPr>
          <p:cNvSpPr txBox="1"/>
          <p:nvPr/>
        </p:nvSpPr>
        <p:spPr>
          <a:xfrm>
            <a:off x="4314825" y="81930"/>
            <a:ext cx="6086475" cy="677108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설정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실제 작업은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이친구가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합니다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!)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78826-13F2-9B59-37C1-CA2842F46DD4}"/>
              </a:ext>
            </a:extLst>
          </p:cNvPr>
          <p:cNvSpPr txBox="1"/>
          <p:nvPr/>
        </p:nvSpPr>
        <p:spPr>
          <a:xfrm>
            <a:off x="7244019" y="5759691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16026531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9418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DONE </a:t>
            </a:r>
            <a:r>
              <a:rPr lang="ko-KR" altLang="en-US" dirty="0"/>
              <a:t>의 함수에 제대로 된 인자를 전달하여 정상적으로 기능이 작동하도록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리듀서에서</a:t>
            </a:r>
            <a:r>
              <a:rPr lang="ko-KR" altLang="en-US" dirty="0"/>
              <a:t> 완료 된 목록의 </a:t>
            </a:r>
            <a:r>
              <a:rPr lang="en-US" altLang="ko-KR" dirty="0"/>
              <a:t>id </a:t>
            </a:r>
            <a:r>
              <a:rPr lang="ko-KR" altLang="en-US" dirty="0"/>
              <a:t>값만 받아서 해당 목록의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변경만 하면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Done </a:t>
            </a:r>
            <a:r>
              <a:rPr lang="ko-KR" altLang="en-US" dirty="0"/>
              <a:t>함수에 인자로 </a:t>
            </a:r>
            <a:r>
              <a:rPr lang="en-US" altLang="ko-KR" dirty="0"/>
              <a:t>id </a:t>
            </a:r>
            <a:r>
              <a:rPr lang="ko-KR" altLang="en-US" dirty="0"/>
              <a:t>값을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16601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53766" y="4174778"/>
            <a:ext cx="313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/component/TodoList.js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0437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컴포넌트에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걸기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6280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컴포넌트는 동일한 </a:t>
            </a:r>
            <a:r>
              <a:rPr lang="en-US" altLang="ko-KR" dirty="0"/>
              <a:t>List </a:t>
            </a:r>
            <a:r>
              <a:rPr lang="ko-KR" altLang="en-US" dirty="0"/>
              <a:t>를 출력하고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done </a:t>
            </a:r>
            <a:r>
              <a:rPr lang="ko-KR" altLang="en-US" dirty="0"/>
              <a:t>의 값을 통해 필터링 하여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 에는 할 일 목록만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에는 완료 된 목록만 남겨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212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Style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Styled Components </a:t>
            </a:r>
            <a:r>
              <a:rPr lang="ko-KR" altLang="en-US" dirty="0"/>
              <a:t>에서는 </a:t>
            </a:r>
            <a:r>
              <a:rPr lang="en-US" altLang="ko-KR" dirty="0" err="1">
                <a:solidFill>
                  <a:srgbClr val="0741E6"/>
                </a:solidFill>
              </a:rPr>
              <a:t>createGlobalStyle</a:t>
            </a:r>
            <a:r>
              <a:rPr lang="en-US" altLang="ko-KR" dirty="0"/>
              <a:t> </a:t>
            </a:r>
            <a:r>
              <a:rPr lang="ko-KR" altLang="en-US" dirty="0"/>
              <a:t>이라는 함수를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함수로 전역 스타일 컴포넌트를 만들어 최상위 컴포넌트로 추가해주면 모든 컴포넌트에 공통 스타일이 적용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00689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>
                <a:solidFill>
                  <a:srgbClr val="0070C0"/>
                </a:solidFill>
              </a:rPr>
              <a:t>false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배열의 </a:t>
            </a:r>
            <a:r>
              <a:rPr lang="en-US" altLang="ko-KR" dirty="0"/>
              <a:t>filter </a:t>
            </a:r>
            <a:r>
              <a:rPr lang="ko-KR" altLang="en-US" dirty="0"/>
              <a:t>메소드는 조건식을 만족하는 배열만 남겨서 </a:t>
            </a:r>
            <a:r>
              <a:rPr lang="ko-KR" altLang="en-US" dirty="0" err="1"/>
              <a:t>리턴해</a:t>
            </a:r>
            <a:r>
              <a:rPr lang="ko-KR" altLang="en-US" dirty="0"/>
              <a:t> 주므로 해당 메소드를 사용 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41053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F0D059-87B1-9233-E749-5C99D830A51D}"/>
              </a:ext>
            </a:extLst>
          </p:cNvPr>
          <p:cNvSpPr txBox="1"/>
          <p:nvPr/>
        </p:nvSpPr>
        <p:spPr>
          <a:xfrm>
            <a:off x="342899" y="261461"/>
            <a:ext cx="10344151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32E9B-12A8-DBBB-52C4-793E8E5D3816}"/>
              </a:ext>
            </a:extLst>
          </p:cNvPr>
          <p:cNvSpPr txBox="1"/>
          <p:nvPr/>
        </p:nvSpPr>
        <p:spPr>
          <a:xfrm>
            <a:off x="7472766" y="99342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09585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D744E-EA90-7FBD-C2E7-BF95C6F85F03}"/>
              </a:ext>
            </a:extLst>
          </p:cNvPr>
          <p:cNvSpPr txBox="1"/>
          <p:nvPr/>
        </p:nvSpPr>
        <p:spPr>
          <a:xfrm>
            <a:off x="752475" y="2892865"/>
            <a:ext cx="1043940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7EC53-2749-BFDB-C4BE-61492AC52CC1}"/>
              </a:ext>
            </a:extLst>
          </p:cNvPr>
          <p:cNvSpPr txBox="1"/>
          <p:nvPr/>
        </p:nvSpPr>
        <p:spPr>
          <a:xfrm>
            <a:off x="8019916" y="3631853"/>
            <a:ext cx="317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/component/DoneList.js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9447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795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방저장탱크: 가서 술 조지고 올게!">
            <a:extLst>
              <a:ext uri="{FF2B5EF4-FFF2-40B4-BE49-F238E27FC236}">
                <a16:creationId xmlns:a16="http://schemas.microsoft.com/office/drawing/2014/main" id="{4FDB97F6-4547-D48A-A0C1-ED09A721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10" y="467404"/>
            <a:ext cx="5600980" cy="59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3870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킹치만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테스트를 해보니 에러가 뜨네요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B045E-9A50-0188-848E-AF29CDC7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2" y="2110745"/>
            <a:ext cx="7086722" cy="21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65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원인은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요소의 </a:t>
            </a:r>
            <a:r>
              <a:rPr lang="en-US" altLang="ko-KR" dirty="0"/>
              <a:t>key </a:t>
            </a:r>
            <a:r>
              <a:rPr lang="ko-KR" altLang="en-US" dirty="0"/>
              <a:t>값은 고유해야 하지만 고유하지 않아서 생기는 문제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ko-KR" altLang="en-US" dirty="0"/>
              <a:t>에서 할 일을 추가 할 때</a:t>
            </a:r>
            <a:r>
              <a:rPr lang="en-US" altLang="ko-KR" dirty="0"/>
              <a:t>, Store </a:t>
            </a:r>
            <a:r>
              <a:rPr lang="ko-KR" altLang="en-US" dirty="0"/>
              <a:t>에서 받아온 </a:t>
            </a:r>
            <a:r>
              <a:rPr lang="en-US" altLang="ko-KR" dirty="0"/>
              <a:t>list </a:t>
            </a:r>
            <a:r>
              <a:rPr lang="ko-KR" altLang="en-US" dirty="0"/>
              <a:t>의 </a:t>
            </a:r>
            <a:r>
              <a:rPr lang="en-US" altLang="ko-KR" dirty="0"/>
              <a:t>length </a:t>
            </a:r>
            <a:r>
              <a:rPr lang="ko-KR" altLang="en-US" dirty="0"/>
              <a:t>값을 넘기고 있습니다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 완료를 몇 개 하면 </a:t>
            </a:r>
            <a:r>
              <a:rPr lang="en-US" altLang="ko-KR" dirty="0">
                <a:sym typeface="Wingdings" panose="05000000000000000000" pitchFamily="2" charset="2"/>
              </a:rPr>
              <a:t>list </a:t>
            </a:r>
            <a:r>
              <a:rPr lang="ko-KR" altLang="en-US" dirty="0">
                <a:sym typeface="Wingdings" panose="05000000000000000000" pitchFamily="2" charset="2"/>
              </a:rPr>
              <a:t>의 길이가 짧아짐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새로 생성 되는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요소는 이전의 </a:t>
            </a:r>
            <a:r>
              <a:rPr lang="en-US" altLang="ko-KR" dirty="0">
                <a:sym typeface="Wingdings" panose="05000000000000000000" pitchFamily="2" charset="2"/>
              </a:rPr>
              <a:t>key </a:t>
            </a:r>
            <a:r>
              <a:rPr lang="ko-KR" altLang="en-US" dirty="0">
                <a:sym typeface="Wingdings" panose="05000000000000000000" pitchFamily="2" charset="2"/>
              </a:rPr>
              <a:t>와 동일한 값을 가지게 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에러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04691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해결책은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목록의 </a:t>
            </a:r>
            <a:r>
              <a:rPr lang="en-US" altLang="ko-KR" dirty="0"/>
              <a:t>id</a:t>
            </a:r>
            <a:r>
              <a:rPr lang="ko-KR" altLang="en-US" dirty="0"/>
              <a:t>를 목록의 순번으로 부여를 하고 있으므로</a:t>
            </a:r>
            <a:r>
              <a:rPr lang="en-US" altLang="ko-KR" dirty="0"/>
              <a:t>, </a:t>
            </a:r>
            <a:r>
              <a:rPr lang="ko-KR" altLang="en-US" dirty="0"/>
              <a:t>해당 순번도 </a:t>
            </a:r>
            <a:r>
              <a:rPr lang="en-US" altLang="ko-KR" dirty="0"/>
              <a:t>store </a:t>
            </a:r>
            <a:r>
              <a:rPr lang="ko-KR" altLang="en-US" dirty="0"/>
              <a:t>에서 전역으로 관리하여 문제를 막아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부분이 </a:t>
            </a:r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실전 입니다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5707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72005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관리하기 위한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모듈에 </a:t>
            </a:r>
            <a:r>
              <a:rPr lang="en-US" altLang="ko-KR" dirty="0"/>
              <a:t>ID </a:t>
            </a:r>
            <a:r>
              <a:rPr lang="ko-KR" altLang="en-US" dirty="0"/>
              <a:t>관리를 위한 값을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초기 </a:t>
            </a:r>
            <a:r>
              <a:rPr lang="en-US" altLang="ko-KR" dirty="0"/>
              <a:t>List </a:t>
            </a:r>
            <a:r>
              <a:rPr lang="ko-KR" altLang="en-US" dirty="0"/>
              <a:t>의 길이 값을 구하고</a:t>
            </a:r>
            <a:r>
              <a:rPr lang="en-US" altLang="ko-KR" dirty="0"/>
              <a:t>, </a:t>
            </a:r>
            <a:r>
              <a:rPr lang="ko-KR" altLang="en-US" dirty="0"/>
              <a:t>해당 값을 다음에 생성 될 할 일 목록의 </a:t>
            </a:r>
            <a:r>
              <a:rPr lang="en-US" altLang="ko-KR" dirty="0"/>
              <a:t>ID </a:t>
            </a:r>
            <a:r>
              <a:rPr lang="ko-KR" altLang="en-US" dirty="0"/>
              <a:t>값으로 넘겨주는 구조를 그려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512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폰트 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구글 폰트를 한번 전체 </a:t>
            </a:r>
            <a:r>
              <a:rPr lang="en-US" altLang="ko-KR" dirty="0"/>
              <a:t>App </a:t>
            </a:r>
            <a:r>
              <a:rPr lang="ko-KR" altLang="en-US" dirty="0"/>
              <a:t>에 적용해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파일에 폰트 링크 첨부하기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F2B6A-5FD1-BFB6-3280-144EE86FBED6}"/>
              </a:ext>
            </a:extLst>
          </p:cNvPr>
          <p:cNvSpPr txBox="1"/>
          <p:nvPr/>
        </p:nvSpPr>
        <p:spPr>
          <a:xfrm>
            <a:off x="624948" y="3077531"/>
            <a:ext cx="1147622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"https://fonts.googleapis.com/css2?family=Amatic+SC:wght@700&amp;display=swap"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 App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348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4A11C7-093E-34C9-C079-AA065377589A}"/>
              </a:ext>
            </a:extLst>
          </p:cNvPr>
          <p:cNvSpPr txBox="1"/>
          <p:nvPr/>
        </p:nvSpPr>
        <p:spPr>
          <a:xfrm>
            <a:off x="342900" y="279400"/>
            <a:ext cx="10045700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6CC0-1DC0-FE18-913E-975CF222242E}"/>
              </a:ext>
            </a:extLst>
          </p:cNvPr>
          <p:cNvSpPr txBox="1"/>
          <p:nvPr/>
        </p:nvSpPr>
        <p:spPr>
          <a:xfrm>
            <a:off x="7272221" y="15432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065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리듀서에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내용 추가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CREATE </a:t>
            </a:r>
            <a:r>
              <a:rPr lang="ko-KR" altLang="en-US" dirty="0"/>
              <a:t>액션이 호출 되면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의 값을 새로운 할 일 목록의 </a:t>
            </a:r>
            <a:r>
              <a:rPr lang="en-US" altLang="ko-KR" dirty="0"/>
              <a:t>id </a:t>
            </a:r>
            <a:r>
              <a:rPr lang="ko-KR" altLang="en-US" dirty="0"/>
              <a:t>로 전달 되기 때문에</a:t>
            </a:r>
            <a:r>
              <a:rPr lang="en-US" altLang="ko-KR" dirty="0"/>
              <a:t>, </a:t>
            </a:r>
            <a:r>
              <a:rPr lang="ko-KR" altLang="en-US" dirty="0"/>
              <a:t>그 다음에 </a:t>
            </a:r>
            <a:r>
              <a:rPr lang="en-US" altLang="ko-KR" dirty="0"/>
              <a:t>CREATE </a:t>
            </a:r>
            <a:r>
              <a:rPr lang="ko-KR" altLang="en-US" dirty="0"/>
              <a:t>가 호출 되기 전에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/>
              <a:t>+1 </a:t>
            </a:r>
            <a:r>
              <a:rPr lang="ko-KR" altLang="en-US" dirty="0"/>
              <a:t>상태가 되어야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action </a:t>
            </a:r>
            <a:r>
              <a:rPr lang="ko-KR" altLang="en-US" dirty="0"/>
              <a:t>에서 받아온 </a:t>
            </a:r>
            <a:r>
              <a:rPr lang="en-US" altLang="ko-KR" dirty="0"/>
              <a:t>id</a:t>
            </a:r>
            <a:r>
              <a:rPr lang="ko-KR" altLang="en-US" dirty="0"/>
              <a:t> 값</a:t>
            </a:r>
            <a:r>
              <a:rPr lang="en-US" altLang="ko-KR" dirty="0"/>
              <a:t>(</a:t>
            </a:r>
            <a:r>
              <a:rPr lang="ko-KR" altLang="en-US" dirty="0"/>
              <a:t>이전 상태의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+1 </a:t>
            </a:r>
            <a:r>
              <a:rPr lang="ko-KR" altLang="en-US" dirty="0"/>
              <a:t>을 해주면 됩니다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5574239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40339-1B4A-F722-B04C-61043D657FE0}"/>
              </a:ext>
            </a:extLst>
          </p:cNvPr>
          <p:cNvSpPr txBox="1"/>
          <p:nvPr/>
        </p:nvSpPr>
        <p:spPr>
          <a:xfrm>
            <a:off x="336550" y="264716"/>
            <a:ext cx="10464800" cy="3416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500E1B-84BA-F06D-001D-3EE2811E5A8C}"/>
              </a:ext>
            </a:extLst>
          </p:cNvPr>
          <p:cNvCxnSpPr>
            <a:cxnSpLocks/>
          </p:cNvCxnSpPr>
          <p:nvPr/>
        </p:nvCxnSpPr>
        <p:spPr>
          <a:xfrm>
            <a:off x="1438275" y="3347305"/>
            <a:ext cx="36480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606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일 목록 추가 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36883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기능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새롭게 만들어질 할 일 목록의 </a:t>
            </a:r>
            <a:r>
              <a:rPr lang="en-US" altLang="ko-KR" dirty="0"/>
              <a:t>id </a:t>
            </a:r>
            <a:r>
              <a:rPr lang="ko-KR" altLang="en-US" dirty="0"/>
              <a:t>는 </a:t>
            </a:r>
            <a:r>
              <a:rPr lang="en-US" altLang="ko-KR" dirty="0" err="1"/>
              <a:t>list.length</a:t>
            </a:r>
            <a:r>
              <a:rPr lang="en-US" altLang="ko-KR" dirty="0"/>
              <a:t> </a:t>
            </a:r>
            <a:r>
              <a:rPr lang="ko-KR" altLang="en-US" dirty="0"/>
              <a:t>로 보내는 것이 아니라 </a:t>
            </a:r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모듈에서 받아오면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값을 </a:t>
            </a:r>
            <a:r>
              <a:rPr lang="en-US" altLang="ko-KR" dirty="0"/>
              <a:t>CREATE </a:t>
            </a:r>
            <a:r>
              <a:rPr lang="ko-KR" altLang="en-US" dirty="0"/>
              <a:t>액션 호출 시 전달해 주면</a:t>
            </a:r>
            <a:r>
              <a:rPr lang="en-US" altLang="ko-KR" dirty="0"/>
              <a:t>, </a:t>
            </a:r>
            <a:r>
              <a:rPr lang="ko-KR" altLang="en-US" dirty="0" err="1"/>
              <a:t>리듀서에서</a:t>
            </a:r>
            <a:r>
              <a:rPr lang="ko-KR" altLang="en-US" dirty="0"/>
              <a:t> 그 값을 받아 다음 할 일 목록의 </a:t>
            </a:r>
            <a:r>
              <a:rPr lang="en-US" altLang="ko-KR" dirty="0"/>
              <a:t>id </a:t>
            </a:r>
            <a:r>
              <a:rPr lang="ko-KR" altLang="en-US" dirty="0"/>
              <a:t>값을 </a:t>
            </a:r>
            <a:r>
              <a:rPr lang="en-US" altLang="ko-KR" dirty="0"/>
              <a:t>+1 </a:t>
            </a:r>
            <a:r>
              <a:rPr lang="ko-KR" altLang="en-US" dirty="0"/>
              <a:t>시켜 주므로 논리적으로 문제 없이 구성이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163463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913195-58F7-188D-E23B-E8E4D91507D1}"/>
              </a:ext>
            </a:extLst>
          </p:cNvPr>
          <p:cNvSpPr txBox="1"/>
          <p:nvPr/>
        </p:nvSpPr>
        <p:spPr>
          <a:xfrm>
            <a:off x="174171" y="117693"/>
            <a:ext cx="11843657" cy="67403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10E577-DA30-F6DF-A908-94159192F1F9}"/>
              </a:ext>
            </a:extLst>
          </p:cNvPr>
          <p:cNvCxnSpPr>
            <a:cxnSpLocks/>
          </p:cNvCxnSpPr>
          <p:nvPr/>
        </p:nvCxnSpPr>
        <p:spPr>
          <a:xfrm>
            <a:off x="514910" y="1841235"/>
            <a:ext cx="69975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F5E314-5AEA-E37A-0FF8-E7DDF62166E3}"/>
              </a:ext>
            </a:extLst>
          </p:cNvPr>
          <p:cNvCxnSpPr>
            <a:cxnSpLocks/>
          </p:cNvCxnSpPr>
          <p:nvPr/>
        </p:nvCxnSpPr>
        <p:spPr>
          <a:xfrm>
            <a:off x="4013667" y="5113353"/>
            <a:ext cx="12934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105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4357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GlobalStyle.jsx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GlobalStyle.jsx</a:t>
            </a:r>
            <a:r>
              <a:rPr lang="en-US" altLang="ko-KR" dirty="0"/>
              <a:t> </a:t>
            </a:r>
            <a:r>
              <a:rPr lang="ko-KR" altLang="en-US" dirty="0"/>
              <a:t>컴포넌트 생성하기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60543-08E3-60B7-8CC7-6FA858B46149}"/>
              </a:ext>
            </a:extLst>
          </p:cNvPr>
          <p:cNvSpPr txBox="1"/>
          <p:nvPr/>
        </p:nvSpPr>
        <p:spPr>
          <a:xfrm>
            <a:off x="757382" y="2203394"/>
            <a:ext cx="864523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Amatic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246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글로벌컴포넌트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0EC64-2C88-618D-A597-DB278E30DB9C}"/>
              </a:ext>
            </a:extLst>
          </p:cNvPr>
          <p:cNvSpPr txBox="1"/>
          <p:nvPr/>
        </p:nvSpPr>
        <p:spPr>
          <a:xfrm>
            <a:off x="609599" y="1547521"/>
            <a:ext cx="868218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78E8C0-7D26-61A4-BAD8-083D0E576986}"/>
              </a:ext>
            </a:extLst>
          </p:cNvPr>
          <p:cNvSpPr/>
          <p:nvPr/>
        </p:nvSpPr>
        <p:spPr>
          <a:xfrm>
            <a:off x="1134054" y="3217429"/>
            <a:ext cx="2015546" cy="326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E98C0-9946-2BE6-B067-B1F51C1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4" y="3636717"/>
            <a:ext cx="7592586" cy="234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9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170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SASS / SCSS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기본적으로 컴포넌트에 컴포넌트가 들어가는 구조로 되어 있습니다</a:t>
            </a:r>
            <a:r>
              <a:rPr lang="en-US" altLang="ko-KR" dirty="0"/>
              <a:t>! </a:t>
            </a:r>
            <a:r>
              <a:rPr lang="ko-KR" altLang="en-US" dirty="0"/>
              <a:t>그렇다 보니 중첩 문법을 지원하는 </a:t>
            </a:r>
            <a:r>
              <a:rPr lang="en-US" altLang="ko-KR" dirty="0"/>
              <a:t>Sass </a:t>
            </a:r>
            <a:r>
              <a:rPr lang="ko-KR" altLang="en-US" dirty="0"/>
              <a:t>와의 궁합도 좋습니다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Sass </a:t>
            </a:r>
            <a:r>
              <a:rPr lang="ko-KR" altLang="en-US" dirty="0"/>
              <a:t>를 사용해서 컴포넌트를 꾸며 보시죠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Sass </a:t>
            </a:r>
            <a:r>
              <a:rPr lang="ko-KR" altLang="en-US" dirty="0"/>
              <a:t>설치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install node-sass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6103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SASS / SCSS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/style </a:t>
            </a:r>
            <a:r>
              <a:rPr lang="ko-KR" altLang="en-US" dirty="0"/>
              <a:t>폴더에 </a:t>
            </a:r>
            <a:r>
              <a:rPr lang="en-US" altLang="ko-KR" dirty="0" err="1"/>
              <a:t>TestScss.scss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B349B-BECE-219C-3810-8C1CC6325D35}"/>
              </a:ext>
            </a:extLst>
          </p:cNvPr>
          <p:cNvSpPr txBox="1"/>
          <p:nvPr/>
        </p:nvSpPr>
        <p:spPr>
          <a:xfrm>
            <a:off x="952500" y="2149018"/>
            <a:ext cx="734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8F5C0-B6D5-BA38-3C64-EE808DA859BB}"/>
              </a:ext>
            </a:extLst>
          </p:cNvPr>
          <p:cNvSpPr txBox="1"/>
          <p:nvPr/>
        </p:nvSpPr>
        <p:spPr>
          <a:xfrm>
            <a:off x="5575300" y="473434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TestScss.scss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02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FC4125-76ED-2B78-A4CF-710D280BB15D}"/>
              </a:ext>
            </a:extLst>
          </p:cNvPr>
          <p:cNvSpPr txBox="1"/>
          <p:nvPr/>
        </p:nvSpPr>
        <p:spPr>
          <a:xfrm>
            <a:off x="770965" y="667035"/>
            <a:ext cx="102645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'../style/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TestScss.scss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TestScss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CF094-D8CC-AB4A-C0CF-B98AF893FA41}"/>
              </a:ext>
            </a:extLst>
          </p:cNvPr>
          <p:cNvSpPr txBox="1"/>
          <p:nvPr/>
        </p:nvSpPr>
        <p:spPr>
          <a:xfrm>
            <a:off x="7768844" y="3059668"/>
            <a:ext cx="31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/components/TestCss.js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5477E-A10A-33CF-1052-44BB069E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3785278"/>
            <a:ext cx="640169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5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사용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19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515EA-E216-F09A-9568-9070AA1106CE}"/>
              </a:ext>
            </a:extLst>
          </p:cNvPr>
          <p:cNvSpPr txBox="1"/>
          <p:nvPr/>
        </p:nvSpPr>
        <p:spPr>
          <a:xfrm>
            <a:off x="304800" y="197346"/>
            <a:ext cx="84455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"http://localhost:4000/"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resFetch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5060-7466-9C0C-9062-EDC3A04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46" y="4968798"/>
            <a:ext cx="5378554" cy="1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후광효과/후광효과/후광효과란 : 네이버 블로그">
            <a:extLst>
              <a:ext uri="{FF2B5EF4-FFF2-40B4-BE49-F238E27FC236}">
                <a16:creationId xmlns:a16="http://schemas.microsoft.com/office/drawing/2014/main" id="{5F53549C-3AFD-06E9-3B33-2EA01354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81" y="246655"/>
            <a:ext cx="7081837" cy="636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국제]페이스북, 또 개인정보 노출 ... 게시물 전체공개로 전환 - 전자신문">
            <a:extLst>
              <a:ext uri="{FF2B5EF4-FFF2-40B4-BE49-F238E27FC236}">
                <a16:creationId xmlns:a16="http://schemas.microsoft.com/office/drawing/2014/main" id="{88FA5981-7F5F-6A5C-C977-505C65AF3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143125"/>
            <a:ext cx="288138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57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페북의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Npx</a:t>
            </a:r>
            <a:r>
              <a:rPr lang="en-US" altLang="ko-KR" dirty="0">
                <a:solidFill>
                  <a:srgbClr val="00B050"/>
                </a:solidFill>
              </a:rPr>
              <a:t> create-react-app</a:t>
            </a:r>
            <a:r>
              <a:rPr lang="en-US" altLang="ko-KR" dirty="0"/>
              <a:t> </a:t>
            </a:r>
            <a:r>
              <a:rPr lang="ko-KR" altLang="en-US" dirty="0"/>
              <a:t>을 통해 만들어진 </a:t>
            </a:r>
            <a:r>
              <a:rPr lang="ko-KR" altLang="en-US" dirty="0" err="1"/>
              <a:t>리액트</a:t>
            </a:r>
            <a:r>
              <a:rPr lang="ko-KR" altLang="en-US" dirty="0"/>
              <a:t> 앱의 경우는 </a:t>
            </a:r>
            <a:r>
              <a:rPr lang="en-US" altLang="ko-KR" dirty="0"/>
              <a:t>public </a:t>
            </a:r>
            <a:r>
              <a:rPr lang="ko-KR" altLang="en-US" dirty="0"/>
              <a:t>폴더가 자동으로 </a:t>
            </a:r>
            <a:r>
              <a:rPr lang="en-US" altLang="ko-KR" dirty="0"/>
              <a:t>static </a:t>
            </a:r>
            <a:r>
              <a:rPr lang="ko-KR" altLang="en-US" dirty="0"/>
              <a:t>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어느 </a:t>
            </a:r>
            <a:r>
              <a:rPr lang="ko-KR" altLang="en-US" dirty="0" err="1"/>
              <a:t>위치에서건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를 써서 접근하면 </a:t>
            </a:r>
            <a:r>
              <a:rPr lang="en-US" altLang="ko-KR" dirty="0"/>
              <a:t>public </a:t>
            </a:r>
            <a:r>
              <a:rPr lang="ko-KR" altLang="en-US" dirty="0"/>
              <a:t>폴더가 호출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강아지 사진의 주소 값을 </a:t>
            </a:r>
            <a:r>
              <a:rPr lang="en-US" altLang="ko-KR" dirty="0">
                <a:solidFill>
                  <a:schemeClr val="accent2"/>
                </a:solidFill>
              </a:rPr>
              <a:t>/images/dog.jpg</a:t>
            </a:r>
            <a:r>
              <a:rPr lang="en-US" altLang="ko-KR" dirty="0"/>
              <a:t>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1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4E671E-E68B-B33B-4B1A-F7FF3B69C9E7}"/>
              </a:ext>
            </a:extLst>
          </p:cNvPr>
          <p:cNvSpPr txBox="1"/>
          <p:nvPr/>
        </p:nvSpPr>
        <p:spPr>
          <a:xfrm>
            <a:off x="809624" y="522238"/>
            <a:ext cx="953452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"/images/dog.jpg"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6B953-E8C5-4A4F-1E2D-43986EFE2182}"/>
              </a:ext>
            </a:extLst>
          </p:cNvPr>
          <p:cNvSpPr txBox="1"/>
          <p:nvPr/>
        </p:nvSpPr>
        <p:spPr>
          <a:xfrm>
            <a:off x="7268455" y="20699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1900E-F42B-6F68-0C1B-F3A23DD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2" y="2865962"/>
            <a:ext cx="605874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3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이내라면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아무래도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내부에서는 서로가 서로를 참조하는 일이 비일비재 할 </a:t>
            </a:r>
            <a:r>
              <a:rPr lang="ko-KR" altLang="en-US" dirty="0" err="1"/>
              <a:t>것이다보니</a:t>
            </a:r>
            <a:r>
              <a:rPr lang="ko-KR" altLang="en-US" dirty="0"/>
              <a:t> 아까 경고문에서도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외부로 나가는 것을 지원하지 않는다고 한 것 같네요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강아지 사진을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>
                <a:solidFill>
                  <a:schemeClr val="accent2"/>
                </a:solidFill>
              </a:rPr>
              <a:t>/images</a:t>
            </a:r>
            <a:r>
              <a:rPr lang="en-US" altLang="ko-KR" dirty="0"/>
              <a:t> </a:t>
            </a:r>
            <a:r>
              <a:rPr lang="ko-KR" altLang="en-US" dirty="0"/>
              <a:t>폴더로 옮기고 테스트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493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24003-4C8D-3A61-5D93-A35BC3C6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8" y="533318"/>
            <a:ext cx="2627458" cy="1790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2A1A-06AB-A1E6-7F61-E21F6EC69F57}"/>
              </a:ext>
            </a:extLst>
          </p:cNvPr>
          <p:cNvSpPr txBox="1"/>
          <p:nvPr/>
        </p:nvSpPr>
        <p:spPr>
          <a:xfrm>
            <a:off x="3276600" y="533318"/>
            <a:ext cx="77343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"../images/dog.jpg"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dogImg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8C0FB-D971-27BE-1ECE-B9F4D5D1D47B}"/>
              </a:ext>
            </a:extLst>
          </p:cNvPr>
          <p:cNvSpPr txBox="1"/>
          <p:nvPr/>
        </p:nvSpPr>
        <p:spPr>
          <a:xfrm>
            <a:off x="7935205" y="2603331"/>
            <a:ext cx="29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/components/Image.js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89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61E2CD-D0EF-9891-6826-9D7F4AC8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742870"/>
            <a:ext cx="5915851" cy="29341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B3B6A2-BADC-48D3-DE50-8B15AE31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내부 참조는 문제 없습니다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4290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9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Props </a:t>
            </a:r>
            <a:r>
              <a:rPr lang="ko-KR" altLang="en-US" dirty="0"/>
              <a:t>로 값을 보내는 것은 이미 배우셨습니다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이미 정해진 </a:t>
            </a:r>
            <a:r>
              <a:rPr lang="en-US" altLang="ko-KR" dirty="0"/>
              <a:t>props</a:t>
            </a:r>
            <a:r>
              <a:rPr lang="ko-KR" altLang="en-US" dirty="0"/>
              <a:t>에 전달하는 값이 아닌 상황에 따라 </a:t>
            </a:r>
            <a:r>
              <a:rPr lang="en-US" altLang="ko-KR" dirty="0"/>
              <a:t>html </a:t>
            </a:r>
            <a:r>
              <a:rPr lang="ko-KR" altLang="en-US" dirty="0"/>
              <a:t>요소 또는 컴포넌트 자체를 보내고 싶을 땐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때에는 컴포넌트의 자식 요소를 한꺼번에 전달해 주는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226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90317-E0D5-BC88-5D14-F0E26585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076117"/>
            <a:ext cx="1111722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92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0ACBBC-208D-FE2A-BC6C-333AC9F4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837838"/>
            <a:ext cx="10774279" cy="51823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64EA44-CFE2-AB84-B3AA-6117F2898BF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815"/>
            <a:ext cx="1304925" cy="933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3F0AE2-09DC-8E5B-E90B-EA291CDBB7D6}"/>
              </a:ext>
            </a:extLst>
          </p:cNvPr>
          <p:cNvSpPr/>
          <p:nvPr/>
        </p:nvSpPr>
        <p:spPr>
          <a:xfrm>
            <a:off x="7400925" y="1095015"/>
            <a:ext cx="155257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688A1A-9787-65EE-5139-305036BB6BC3}"/>
              </a:ext>
            </a:extLst>
          </p:cNvPr>
          <p:cNvSpPr/>
          <p:nvPr/>
        </p:nvSpPr>
        <p:spPr>
          <a:xfrm>
            <a:off x="9163050" y="3238500"/>
            <a:ext cx="1855369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Props.children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8B08FF5-806B-8E02-FB96-49D03B9E601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972425" y="3543300"/>
            <a:ext cx="119062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8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C8DD3-E564-7EBA-1346-4CDD0CFE37CD}"/>
              </a:ext>
            </a:extLst>
          </p:cNvPr>
          <p:cNvSpPr txBox="1"/>
          <p:nvPr/>
        </p:nvSpPr>
        <p:spPr>
          <a:xfrm>
            <a:off x="457200" y="375335"/>
            <a:ext cx="96774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ProfileComponent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기존 코드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ProfileComponent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nickName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520480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코드로 확인해 봅시다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전달 받은 요소를 전달 받은 </a:t>
            </a:r>
            <a:r>
              <a:rPr lang="en-US" altLang="ko-KR" dirty="0"/>
              <a:t>color</a:t>
            </a:r>
            <a:r>
              <a:rPr lang="ko-KR" altLang="en-US" dirty="0"/>
              <a:t> 의 </a:t>
            </a:r>
            <a:r>
              <a:rPr lang="en-US" altLang="ko-KR" dirty="0"/>
              <a:t>border </a:t>
            </a:r>
            <a:r>
              <a:rPr lang="ko-KR" altLang="en-US" dirty="0"/>
              <a:t>로 감싸는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FancyBorder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컴포넌트를 작성하여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App.js </a:t>
            </a:r>
            <a:r>
              <a:rPr lang="ko-KR" altLang="en-US" dirty="0"/>
              <a:t>에서 해당 컴포넌트가 감쌀 요소를 </a:t>
            </a:r>
            <a:r>
              <a:rPr lang="en-US" altLang="ko-KR" dirty="0" err="1"/>
              <a:t>props.children</a:t>
            </a:r>
            <a:r>
              <a:rPr lang="en-US" altLang="ko-KR" dirty="0"/>
              <a:t> </a:t>
            </a:r>
            <a:r>
              <a:rPr lang="ko-KR" altLang="en-US" dirty="0"/>
              <a:t>으로 한꺼번에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5276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매우 유용한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기술입니다요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10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047CCF-2B2F-5B50-E29D-3903C4FE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007973"/>
            <a:ext cx="87642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It's so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convinient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tools for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C1E1A6-FB59-660C-8DEA-3F0E27DC33AA}"/>
              </a:ext>
            </a:extLst>
          </p:cNvPr>
          <p:cNvSpPr/>
          <p:nvPr/>
        </p:nvSpPr>
        <p:spPr>
          <a:xfrm>
            <a:off x="1514475" y="4373880"/>
            <a:ext cx="4867275" cy="5886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754D26-E4C5-EC41-8C86-8BEBE1CA58C6}"/>
              </a:ext>
            </a:extLst>
          </p:cNvPr>
          <p:cNvSpPr/>
          <p:nvPr/>
        </p:nvSpPr>
        <p:spPr>
          <a:xfrm>
            <a:off x="1514475" y="1215204"/>
            <a:ext cx="2181225" cy="331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BB07676-E61C-6A78-0FF2-C636CF1A42BD}"/>
              </a:ext>
            </a:extLst>
          </p:cNvPr>
          <p:cNvCxnSpPr>
            <a:stCxn id="2" idx="1"/>
          </p:cNvCxnSpPr>
          <p:nvPr/>
        </p:nvCxnSpPr>
        <p:spPr>
          <a:xfrm rot="10800000">
            <a:off x="1514475" y="1358901"/>
            <a:ext cx="12700" cy="3309303"/>
          </a:xfrm>
          <a:prstGeom prst="bentConnector4">
            <a:avLst>
              <a:gd name="adj1" fmla="val 7200000"/>
              <a:gd name="adj2" fmla="val 997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11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788656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지금까지 </a:t>
            </a:r>
            <a:r>
              <a:rPr lang="en-US" altLang="ko-KR" dirty="0">
                <a:solidFill>
                  <a:schemeClr val="accent2"/>
                </a:solidFill>
              </a:rPr>
              <a:t>Router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입력받은</a:t>
            </a:r>
            <a:r>
              <a:rPr lang="ko-KR" altLang="en-US" dirty="0"/>
              <a:t> 주소에 따라 페이지를 변경해주는 역할로 많이 사용이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React </a:t>
            </a:r>
            <a:r>
              <a:rPr lang="ko-KR" altLang="en-US" dirty="0"/>
              <a:t>에서는 </a:t>
            </a:r>
            <a:r>
              <a:rPr lang="ko-KR" altLang="en-US" dirty="0">
                <a:solidFill>
                  <a:schemeClr val="accent2"/>
                </a:solidFill>
              </a:rPr>
              <a:t>컴포넌트별</a:t>
            </a:r>
            <a:r>
              <a:rPr lang="en-US" altLang="ko-KR" dirty="0">
                <a:solidFill>
                  <a:schemeClr val="accent2"/>
                </a:solidFill>
              </a:rPr>
              <a:t>(DOM)</a:t>
            </a:r>
            <a:r>
              <a:rPr lang="ko-KR" altLang="en-US" dirty="0">
                <a:solidFill>
                  <a:schemeClr val="accent2"/>
                </a:solidFill>
              </a:rPr>
              <a:t> 라우팅</a:t>
            </a:r>
            <a:r>
              <a:rPr lang="ko-KR" altLang="en-US" dirty="0"/>
              <a:t>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조건부 렌더링으로 처리가 가능하지만 서비스의 경우 주소에 따른 구분을 해줘야만 서비스별 구분이 가능하므로 라우팅 기능을 활용이 필요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해당 모듈을 쓰면 페이지 깜박임 없이 부드러운 </a:t>
            </a:r>
            <a:r>
              <a:rPr lang="ko-KR" altLang="en-US" dirty="0" err="1"/>
              <a:t>브라우징</a:t>
            </a:r>
            <a:r>
              <a:rPr lang="ko-KR" altLang="en-US" dirty="0"/>
              <a:t> 가능하며 </a:t>
            </a:r>
            <a:r>
              <a:rPr lang="en-US" altLang="ko-KR" dirty="0"/>
              <a:t>SPA(Single Page Application)</a:t>
            </a:r>
            <a:r>
              <a:rPr lang="ko-KR" altLang="en-US" dirty="0"/>
              <a:t>의 구현이 가능해 집니다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6567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9CFDDCB7-33F4-479E-34F9-9E565BBD05A3}"/>
              </a:ext>
            </a:extLst>
          </p:cNvPr>
          <p:cNvGrpSpPr/>
          <p:nvPr/>
        </p:nvGrpSpPr>
        <p:grpSpPr>
          <a:xfrm>
            <a:off x="3787588" y="510989"/>
            <a:ext cx="4616824" cy="4885764"/>
            <a:chOff x="3845859" y="510989"/>
            <a:chExt cx="4616824" cy="488576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A42E884-E19E-E5DE-4F93-D86A3EFCA238}"/>
                </a:ext>
              </a:extLst>
            </p:cNvPr>
            <p:cNvSpPr/>
            <p:nvPr/>
          </p:nvSpPr>
          <p:spPr>
            <a:xfrm>
              <a:off x="6185647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FEFBC79-7F99-557D-C523-E4029C457D77}"/>
                </a:ext>
              </a:extLst>
            </p:cNvPr>
            <p:cNvSpPr/>
            <p:nvPr/>
          </p:nvSpPr>
          <p:spPr>
            <a:xfrm>
              <a:off x="5127813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라우터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F46EE74-9455-B87D-C9E2-E2F332D18594}"/>
                </a:ext>
              </a:extLst>
            </p:cNvPr>
            <p:cNvSpPr/>
            <p:nvPr/>
          </p:nvSpPr>
          <p:spPr>
            <a:xfrm>
              <a:off x="3845859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</a:t>
              </a:r>
            </a:p>
            <a:p>
              <a:pPr algn="ctr"/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index.ejs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3BF2AF-BDFD-00D5-79D0-96EAF6B850FE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4984377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3879DCB-6604-7725-5309-21832387745E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6122895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3545697-D71E-0639-2F24-F753A72E75B0}"/>
                </a:ext>
              </a:extLst>
            </p:cNvPr>
            <p:cNvSpPr/>
            <p:nvPr/>
          </p:nvSpPr>
          <p:spPr>
            <a:xfrm>
              <a:off x="6418732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0FBE18C-E54F-50E5-D7B6-006CF226A774}"/>
                </a:ext>
              </a:extLst>
            </p:cNvPr>
            <p:cNvSpPr/>
            <p:nvPr/>
          </p:nvSpPr>
          <p:spPr>
            <a:xfrm>
              <a:off x="5271250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14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A42E884-E19E-E5DE-4F93-D86A3EFCA238}"/>
              </a:ext>
            </a:extLst>
          </p:cNvPr>
          <p:cNvSpPr/>
          <p:nvPr/>
        </p:nvSpPr>
        <p:spPr>
          <a:xfrm>
            <a:off x="3034553" y="2142565"/>
            <a:ext cx="2277036" cy="32541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Localhost:8080/board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board.ejs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EFBC79-7F99-557D-C523-E4029C457D77}"/>
              </a:ext>
            </a:extLst>
          </p:cNvPr>
          <p:cNvSpPr/>
          <p:nvPr/>
        </p:nvSpPr>
        <p:spPr>
          <a:xfrm>
            <a:off x="1976719" y="510989"/>
            <a:ext cx="1990164" cy="6544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46EE74-9455-B87D-C9E2-E2F332D18594}"/>
              </a:ext>
            </a:extLst>
          </p:cNvPr>
          <p:cNvSpPr/>
          <p:nvPr/>
        </p:nvSpPr>
        <p:spPr>
          <a:xfrm>
            <a:off x="694765" y="2142565"/>
            <a:ext cx="2277036" cy="3254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index.ejs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3BF2AF-BDFD-00D5-79D0-96EAF6B850F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33283" y="1165412"/>
            <a:ext cx="1138518" cy="977153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879DCB-6604-7725-5309-21832387745E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971801" y="1165412"/>
            <a:ext cx="1201270" cy="977153"/>
          </a:xfrm>
          <a:prstGeom prst="line">
            <a:avLst/>
          </a:prstGeom>
          <a:ln w="571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545697-D71E-0639-2F24-F753A72E75B0}"/>
              </a:ext>
            </a:extLst>
          </p:cNvPr>
          <p:cNvSpPr/>
          <p:nvPr/>
        </p:nvSpPr>
        <p:spPr>
          <a:xfrm>
            <a:off x="3267638" y="1405218"/>
            <a:ext cx="1048871" cy="4101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/board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FBE18C-E54F-50E5-D7B6-006CF226A774}"/>
              </a:ext>
            </a:extLst>
          </p:cNvPr>
          <p:cNvSpPr/>
          <p:nvPr/>
        </p:nvSpPr>
        <p:spPr>
          <a:xfrm>
            <a:off x="2120156" y="1405218"/>
            <a:ext cx="448234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FCBBE8-6B22-890C-7F24-A0F3AF0A7FE0}"/>
              </a:ext>
            </a:extLst>
          </p:cNvPr>
          <p:cNvGrpSpPr/>
          <p:nvPr/>
        </p:nvGrpSpPr>
        <p:grpSpPr>
          <a:xfrm>
            <a:off x="6880413" y="510989"/>
            <a:ext cx="4616824" cy="4885764"/>
            <a:chOff x="6445624" y="510989"/>
            <a:chExt cx="4616824" cy="488576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FB01F54-0D63-DFF4-69E1-7D113F53B6BF}"/>
                </a:ext>
              </a:extLst>
            </p:cNvPr>
            <p:cNvSpPr/>
            <p:nvPr/>
          </p:nvSpPr>
          <p:spPr>
            <a:xfrm>
              <a:off x="8785412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board</a:t>
              </a: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7F7C85-9427-B5A0-97DB-BBA971234E21}"/>
                </a:ext>
              </a:extLst>
            </p:cNvPr>
            <p:cNvSpPr/>
            <p:nvPr/>
          </p:nvSpPr>
          <p:spPr>
            <a:xfrm>
              <a:off x="7727578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리액트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라우터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172EDF-4513-826B-C736-3E410883E2CC}"/>
                </a:ext>
              </a:extLst>
            </p:cNvPr>
            <p:cNvSpPr/>
            <p:nvPr/>
          </p:nvSpPr>
          <p:spPr>
            <a:xfrm>
              <a:off x="6445624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542987-F22F-BA2D-3E66-A887C8904E28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 flipH="1">
              <a:off x="7584142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E83E614-E736-0685-B62C-6CCA33D8DF6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>
              <a:off x="8722660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E89FBC-5FC3-37EF-8EC6-54B42540AF80}"/>
                </a:ext>
              </a:extLst>
            </p:cNvPr>
            <p:cNvSpPr/>
            <p:nvPr/>
          </p:nvSpPr>
          <p:spPr>
            <a:xfrm>
              <a:off x="9018497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B60F1A-4B05-DFF2-73E2-4C08A7E988C8}"/>
                </a:ext>
              </a:extLst>
            </p:cNvPr>
            <p:cNvSpPr/>
            <p:nvPr/>
          </p:nvSpPr>
          <p:spPr>
            <a:xfrm>
              <a:off x="7871015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8D2A1C8-6E36-9CD3-9C13-18E6CC44B4A4}"/>
                </a:ext>
              </a:extLst>
            </p:cNvPr>
            <p:cNvSpPr/>
            <p:nvPr/>
          </p:nvSpPr>
          <p:spPr>
            <a:xfrm>
              <a:off x="6759388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Home.js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E7D70F-C0DD-0A28-BC89-14278CE70296}"/>
                </a:ext>
              </a:extLst>
            </p:cNvPr>
            <p:cNvSpPr/>
            <p:nvPr/>
          </p:nvSpPr>
          <p:spPr>
            <a:xfrm>
              <a:off x="9081247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73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앱 성성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컴포넌트도 많아지고 </a:t>
            </a:r>
            <a:r>
              <a:rPr lang="en-US" altLang="ko-KR" dirty="0"/>
              <a:t>App.js </a:t>
            </a:r>
            <a:r>
              <a:rPr lang="ko-KR" altLang="en-US" dirty="0"/>
              <a:t>코드도 겹치고 있으니 새로운 앱을 생성해서 작업 합시다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</a:t>
            </a:r>
            <a:r>
              <a:rPr lang="ko-KR" altLang="en-US" dirty="0"/>
              <a:t>프로젝트를 만들 폴더로 이동</a:t>
            </a:r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react-router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547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 및 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install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react-router-</a:t>
            </a:r>
            <a:r>
              <a:rPr lang="en-US" altLang="ko-KR" dirty="0" err="1">
                <a:solidFill>
                  <a:srgbClr val="0070C0"/>
                </a:solidFill>
              </a:rPr>
              <a:t>dom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그리고 </a:t>
            </a:r>
            <a:r>
              <a:rPr lang="en-US" altLang="ko-KR" dirty="0"/>
              <a:t>index.js </a:t>
            </a:r>
            <a:r>
              <a:rPr lang="ko-KR" altLang="en-US" dirty="0"/>
              <a:t>컴포넌트로 가서 </a:t>
            </a:r>
            <a:r>
              <a:rPr lang="en-US" altLang="ko-KR" dirty="0"/>
              <a:t>App </a:t>
            </a:r>
            <a:r>
              <a:rPr lang="ko-KR" altLang="en-US" dirty="0"/>
              <a:t>컴포넌트를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이라는 컴포넌트로 감싸 주세요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BrowerRouter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로 감싸 주어야만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컴포넌트에서 발생하는 주소 값의 변경을 감지 할 수 있습니다</a:t>
            </a:r>
            <a:endParaRPr lang="en-US" altLang="ko-KR" dirty="0"/>
          </a:p>
          <a:p>
            <a:r>
              <a:rPr lang="ko-KR" altLang="en-US" dirty="0" err="1"/>
              <a:t>그외의</a:t>
            </a:r>
            <a:r>
              <a:rPr lang="ko-KR" altLang="en-US" dirty="0"/>
              <a:t> 라우터로는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HashRouter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가 유명하며 주소의 해시 주소</a:t>
            </a:r>
            <a:r>
              <a:rPr lang="en-US" altLang="ko-KR" dirty="0">
                <a:solidFill>
                  <a:srgbClr val="0070C0"/>
                </a:solidFill>
              </a:rPr>
              <a:t>localhost:3000/#hash</a:t>
            </a:r>
            <a:r>
              <a:rPr lang="en-US" altLang="ko-KR" dirty="0"/>
              <a:t> </a:t>
            </a:r>
            <a:r>
              <a:rPr lang="ko-KR" altLang="en-US" dirty="0"/>
              <a:t>를 감지할 수 있는 라우터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893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88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D61F-465F-1F3E-F1AD-AA4FF909CB50}"/>
              </a:ext>
            </a:extLst>
          </p:cNvPr>
          <p:cNvSpPr txBox="1"/>
          <p:nvPr/>
        </p:nvSpPr>
        <p:spPr>
          <a:xfrm>
            <a:off x="582706" y="641954"/>
            <a:ext cx="1004047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3224D-A971-34EA-C111-B7B02D1D0214}"/>
              </a:ext>
            </a:extLst>
          </p:cNvPr>
          <p:cNvSpPr txBox="1"/>
          <p:nvPr/>
        </p:nvSpPr>
        <p:spPr>
          <a:xfrm>
            <a:off x="9009530" y="353209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70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컴포넌트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구현을 위해 </a:t>
            </a:r>
            <a:r>
              <a:rPr lang="en-US" altLang="ko-KR" dirty="0"/>
              <a:t>h1 </a:t>
            </a:r>
            <a:r>
              <a:rPr lang="ko-KR" altLang="en-US" dirty="0"/>
              <a:t>태그로만 구성 된 간단한 컴포넌트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(Board, Profile)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3392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226DDF-D97F-A0B9-6E66-24C6AF2C929A}"/>
              </a:ext>
            </a:extLst>
          </p:cNvPr>
          <p:cNvSpPr txBox="1"/>
          <p:nvPr/>
        </p:nvSpPr>
        <p:spPr>
          <a:xfrm>
            <a:off x="502023" y="397186"/>
            <a:ext cx="1047974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15566-1D8C-5C7E-36A0-B8FCD7D5E825}"/>
              </a:ext>
            </a:extLst>
          </p:cNvPr>
          <p:cNvSpPr txBox="1"/>
          <p:nvPr/>
        </p:nvSpPr>
        <p:spPr>
          <a:xfrm>
            <a:off x="7924801" y="1954306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F8F7-0102-7C67-DBEF-5DA535E900E9}"/>
              </a:ext>
            </a:extLst>
          </p:cNvPr>
          <p:cNvSpPr txBox="1"/>
          <p:nvPr/>
        </p:nvSpPr>
        <p:spPr>
          <a:xfrm>
            <a:off x="502023" y="2898339"/>
            <a:ext cx="1047974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AAF71-63A6-AA72-2DC5-9525B53F4216}"/>
              </a:ext>
            </a:extLst>
          </p:cNvPr>
          <p:cNvSpPr txBox="1"/>
          <p:nvPr/>
        </p:nvSpPr>
        <p:spPr>
          <a:xfrm>
            <a:off x="8052563" y="4437529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28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간단하게 페이지 이동이 가능한 </a:t>
            </a:r>
            <a:r>
              <a:rPr lang="en-US" altLang="ko-KR" dirty="0"/>
              <a:t>Nav </a:t>
            </a:r>
            <a:r>
              <a:rPr lang="ko-KR" altLang="en-US" dirty="0"/>
              <a:t>메뉴도 구현해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3993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19C4D-C714-040C-73F8-6B81F754B61B}"/>
              </a:ext>
            </a:extLst>
          </p:cNvPr>
          <p:cNvSpPr txBox="1"/>
          <p:nvPr/>
        </p:nvSpPr>
        <p:spPr>
          <a:xfrm>
            <a:off x="340658" y="334940"/>
            <a:ext cx="1020183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1E175-DE00-ECCE-21F4-44DBA13175CD}"/>
              </a:ext>
            </a:extLst>
          </p:cNvPr>
          <p:cNvSpPr txBox="1"/>
          <p:nvPr/>
        </p:nvSpPr>
        <p:spPr>
          <a:xfrm>
            <a:off x="8928848" y="4849905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70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94E8-EB14-421C-8463-D0ED6523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48" y="547546"/>
            <a:ext cx="5492304" cy="357677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FEBB07-2414-ADF2-6730-E6E5FF28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라우팅 구현이 안되어 모든 컴포넌트가 하나의 페이지에서 보이고 있습니다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이를 해결하기 위해 라우팅을 구현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317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Route </a:t>
            </a:r>
            <a:r>
              <a:rPr lang="ko-KR" altLang="en-US" dirty="0"/>
              <a:t>모듈을 </a:t>
            </a:r>
            <a:r>
              <a:rPr lang="en-US" altLang="ko-KR" dirty="0"/>
              <a:t>App.js </a:t>
            </a:r>
            <a:r>
              <a:rPr lang="ko-KR" altLang="en-US" dirty="0"/>
              <a:t>에 추가하여 컴포넌트 라우팅을 구현해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2C3A-227B-EA8E-ED98-6D7D54B940FC}"/>
              </a:ext>
            </a:extLst>
          </p:cNvPr>
          <p:cNvSpPr txBox="1"/>
          <p:nvPr/>
        </p:nvSpPr>
        <p:spPr>
          <a:xfrm>
            <a:off x="762000" y="294849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0218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 Router </a:t>
            </a:r>
            <a:r>
              <a:rPr lang="ko-KR" altLang="en-US" dirty="0"/>
              <a:t>는 </a:t>
            </a:r>
            <a:r>
              <a:rPr lang="en-US" altLang="ko-KR" dirty="0"/>
              <a:t>Routes </a:t>
            </a:r>
            <a:r>
              <a:rPr lang="ko-KR" altLang="en-US" dirty="0"/>
              <a:t>컴포넌트 내부에 </a:t>
            </a:r>
            <a:r>
              <a:rPr lang="en-US" altLang="ko-KR" dirty="0"/>
              <a:t>Route </a:t>
            </a:r>
            <a:r>
              <a:rPr lang="ko-KR" altLang="en-US" dirty="0"/>
              <a:t>컴포넌트를 넣어주고 각각의 주소 값은 </a:t>
            </a:r>
            <a:r>
              <a:rPr lang="en-US" altLang="ko-KR" dirty="0"/>
              <a:t>path </a:t>
            </a:r>
            <a:r>
              <a:rPr lang="ko-KR" altLang="en-US" dirty="0"/>
              <a:t>속성에</a:t>
            </a:r>
            <a:r>
              <a:rPr lang="en-US" altLang="ko-KR" dirty="0"/>
              <a:t>,</a:t>
            </a:r>
            <a:r>
              <a:rPr lang="ko-KR" altLang="en-US" dirty="0"/>
              <a:t> 호출할 컴포넌트는 </a:t>
            </a:r>
            <a:r>
              <a:rPr lang="en-US" altLang="ko-KR" dirty="0"/>
              <a:t>element </a:t>
            </a:r>
            <a:r>
              <a:rPr lang="ko-KR" altLang="en-US" dirty="0"/>
              <a:t>속성으로 불러 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Route </a:t>
            </a:r>
            <a:r>
              <a:rPr lang="ko-KR" altLang="en-US" dirty="0"/>
              <a:t>는 반드시 </a:t>
            </a:r>
            <a:r>
              <a:rPr lang="en-US" altLang="ko-KR" dirty="0"/>
              <a:t>Routes </a:t>
            </a:r>
            <a:r>
              <a:rPr lang="ko-KR" altLang="en-US" dirty="0"/>
              <a:t>내부에 있어야 합니다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48E8-AD28-8F8A-FF45-C214F2EA5FF6}"/>
              </a:ext>
            </a:extLst>
          </p:cNvPr>
          <p:cNvSpPr txBox="1"/>
          <p:nvPr/>
        </p:nvSpPr>
        <p:spPr>
          <a:xfrm>
            <a:off x="838199" y="3500647"/>
            <a:ext cx="94869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42B50-2F52-BA51-862D-9EA7256754EF}"/>
              </a:ext>
            </a:extLst>
          </p:cNvPr>
          <p:cNvSpPr txBox="1"/>
          <p:nvPr/>
        </p:nvSpPr>
        <p:spPr>
          <a:xfrm>
            <a:off x="8909798" y="43316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729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브라우저 레벨에서 페이지를 자동으로 </a:t>
            </a:r>
            <a:r>
              <a:rPr lang="ko-KR" altLang="en-US" dirty="0" err="1"/>
              <a:t>새로고침</a:t>
            </a:r>
            <a:r>
              <a:rPr lang="ko-KR" altLang="en-US" dirty="0"/>
              <a:t> 하기 때문에 </a:t>
            </a:r>
            <a:r>
              <a:rPr lang="en-US" altLang="ko-KR" dirty="0"/>
              <a:t>React </a:t>
            </a:r>
            <a:r>
              <a:rPr lang="ko-KR" altLang="en-US" dirty="0"/>
              <a:t>에서는 이를 막고자 </a:t>
            </a:r>
            <a:r>
              <a:rPr lang="en-US" altLang="ko-KR" dirty="0">
                <a:solidFill>
                  <a:srgbClr val="00B050"/>
                </a:solidFill>
              </a:rPr>
              <a:t>&lt;Link to=“”&gt;</a:t>
            </a:r>
            <a:r>
              <a:rPr lang="en-US" altLang="ko-KR" dirty="0"/>
              <a:t> </a:t>
            </a:r>
            <a:r>
              <a:rPr lang="ko-KR" altLang="en-US" dirty="0"/>
              <a:t>라는 컴포넌트를 사용합니다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컴포넌트는 </a:t>
            </a:r>
            <a:r>
              <a:rPr lang="en-US" altLang="ko-KR" dirty="0"/>
              <a:t>html </a:t>
            </a:r>
            <a:r>
              <a:rPr lang="ko-KR" altLang="en-US" dirty="0"/>
              <a:t>상에서는 </a:t>
            </a:r>
            <a:r>
              <a:rPr lang="en-US" altLang="ko-KR" dirty="0"/>
              <a:t>&lt;a&gt; </a:t>
            </a:r>
            <a:r>
              <a:rPr lang="ko-KR" altLang="en-US" dirty="0"/>
              <a:t>태그로 변경이 되지만 브라우저 </a:t>
            </a:r>
            <a:r>
              <a:rPr lang="ko-KR" altLang="en-US" dirty="0" err="1"/>
              <a:t>새로고침</a:t>
            </a:r>
            <a:r>
              <a:rPr lang="ko-KR" altLang="en-US" dirty="0"/>
              <a:t> 없이 주소만 변경해 주는 역할을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태그를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컴포넌트로 변경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0312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AC5584-EDE0-8797-37A1-9756E0BB86C4}"/>
              </a:ext>
            </a:extLst>
          </p:cNvPr>
          <p:cNvSpPr txBox="1"/>
          <p:nvPr/>
        </p:nvSpPr>
        <p:spPr>
          <a:xfrm>
            <a:off x="561974" y="419517"/>
            <a:ext cx="1003935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9E1F-23D5-BE03-D324-6A5BC562D302}"/>
              </a:ext>
            </a:extLst>
          </p:cNvPr>
          <p:cNvSpPr txBox="1"/>
          <p:nvPr/>
        </p:nvSpPr>
        <p:spPr>
          <a:xfrm>
            <a:off x="9138398" y="358869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3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B18E3-CE16-F9AF-35E9-1615F9EA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FA7AB-2096-4C39-C4FD-6BAABEEF7B1A}"/>
              </a:ext>
            </a:extLst>
          </p:cNvPr>
          <p:cNvSpPr txBox="1"/>
          <p:nvPr/>
        </p:nvSpPr>
        <p:spPr>
          <a:xfrm>
            <a:off x="130628" y="131925"/>
            <a:ext cx="110744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85CF5-30E3-C2D1-E3A1-B581D939B2E1}"/>
              </a:ext>
            </a:extLst>
          </p:cNvPr>
          <p:cNvSpPr txBox="1"/>
          <p:nvPr/>
        </p:nvSpPr>
        <p:spPr>
          <a:xfrm>
            <a:off x="9677695" y="5635491"/>
            <a:ext cx="13188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98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781009-C6D2-169C-3B6B-63C81901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24" y="571441"/>
            <a:ext cx="4324954" cy="838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EC5A68-2826-FD2F-CD9F-8BEDE2A1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24" y="1823944"/>
            <a:ext cx="3943900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BFE45-3B24-C9CD-F486-EB366C3F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24" y="3962305"/>
            <a:ext cx="4610743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EFF30-9346-5150-4720-AF2E54B6C944}"/>
              </a:ext>
            </a:extLst>
          </p:cNvPr>
          <p:cNvSpPr txBox="1"/>
          <p:nvPr/>
        </p:nvSpPr>
        <p:spPr>
          <a:xfrm>
            <a:off x="942975" y="75976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E9B41-439B-7470-06A4-29A1B27E8B84}"/>
              </a:ext>
            </a:extLst>
          </p:cNvPr>
          <p:cNvSpPr txBox="1"/>
          <p:nvPr/>
        </p:nvSpPr>
        <p:spPr>
          <a:xfrm>
            <a:off x="942975" y="2264717"/>
            <a:ext cx="35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Localhost:3000/profile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8ED3A-135C-7ABA-1740-02FF9E9F0A2E}"/>
              </a:ext>
            </a:extLst>
          </p:cNvPr>
          <p:cNvSpPr txBox="1"/>
          <p:nvPr/>
        </p:nvSpPr>
        <p:spPr>
          <a:xfrm>
            <a:off x="942975" y="4407841"/>
            <a:ext cx="341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Localhost:3000/board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EA5168-AAC3-3F98-B461-4AC349389E39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3516115" y="990599"/>
            <a:ext cx="26558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8BCD23-3C12-F171-9C31-249085941E9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4457783" y="2495550"/>
            <a:ext cx="17141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73AB55-C6DD-71C2-C53C-682EBBEC13E5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58462" y="4638674"/>
            <a:ext cx="181346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75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70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컴포넌트를 만들고 해당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를 통한 라우팅 처리를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 외에도 주소 예외 처리 및 주소의 </a:t>
            </a:r>
            <a:r>
              <a:rPr lang="en-US" altLang="ko-KR" dirty="0"/>
              <a:t>parameter </a:t>
            </a:r>
            <a:r>
              <a:rPr lang="ko-KR" altLang="en-US" dirty="0"/>
              <a:t>사용에 대해서도 배워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7437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부드러운 </a:t>
            </a:r>
            <a:r>
              <a:rPr lang="ko-KR" altLang="en-US" dirty="0" err="1"/>
              <a:t>브라우징을</a:t>
            </a:r>
            <a:r>
              <a:rPr lang="ko-KR" altLang="en-US" dirty="0"/>
              <a:t> 위해 </a:t>
            </a:r>
            <a:r>
              <a:rPr lang="en-US" altLang="ko-KR" dirty="0">
                <a:solidFill>
                  <a:srgbClr val="00B050"/>
                </a:solidFill>
              </a:rPr>
              <a:t>&lt;Link&gt;</a:t>
            </a:r>
            <a:r>
              <a:rPr lang="en-US" altLang="ko-KR" dirty="0"/>
              <a:t> </a:t>
            </a:r>
            <a:r>
              <a:rPr lang="ko-KR" altLang="en-US" dirty="0"/>
              <a:t>컴포넌트 사용</a:t>
            </a:r>
            <a:endParaRPr lang="en-US" altLang="ko-KR" dirty="0"/>
          </a:p>
          <a:p>
            <a:r>
              <a:rPr lang="en-US" altLang="ko-KR" dirty="0"/>
              <a:t>Header </a:t>
            </a:r>
            <a:r>
              <a:rPr lang="ko-KR" altLang="en-US" dirty="0"/>
              <a:t>에 맞게 </a:t>
            </a:r>
            <a:r>
              <a:rPr lang="en-US" altLang="ko-KR" dirty="0">
                <a:solidFill>
                  <a:schemeClr val="accent2"/>
                </a:solidFill>
              </a:rPr>
              <a:t>display: “flex”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9350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99A40-4B77-7F72-5962-CAA5A31E52A0}"/>
              </a:ext>
            </a:extLst>
          </p:cNvPr>
          <p:cNvSpPr txBox="1"/>
          <p:nvPr/>
        </p:nvSpPr>
        <p:spPr>
          <a:xfrm>
            <a:off x="333828" y="335845"/>
            <a:ext cx="10726058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"space-around"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1ECA-B221-BA2B-6B5B-121C9FE9E9D7}"/>
              </a:ext>
            </a:extLst>
          </p:cNvPr>
          <p:cNvSpPr txBox="1"/>
          <p:nvPr/>
        </p:nvSpPr>
        <p:spPr>
          <a:xfrm>
            <a:off x="7952778" y="5627700"/>
            <a:ext cx="299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/component/Header.js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466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라우팅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컴포넌트에서 작성한 주소에 맞게 라우팅 처리를 하고 각각의 컴포넌트를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메인 페이지는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불러오면 되므로 </a:t>
            </a:r>
            <a:r>
              <a:rPr lang="en-US" altLang="ko-KR" dirty="0">
                <a:solidFill>
                  <a:schemeClr val="accent2"/>
                </a:solidFill>
              </a:rPr>
              <a:t>“/”</a:t>
            </a:r>
            <a:r>
              <a:rPr lang="en-US" altLang="ko-KR" dirty="0"/>
              <a:t> </a:t>
            </a:r>
            <a:r>
              <a:rPr lang="ko-KR" altLang="en-US" dirty="0"/>
              <a:t>주소에는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컴포넌트만 부여</a:t>
            </a:r>
            <a:endParaRPr lang="en-US" altLang="ko-KR" dirty="0"/>
          </a:p>
          <a:p>
            <a:r>
              <a:rPr lang="ko-KR" altLang="en-US" dirty="0"/>
              <a:t>각각의 주소는 각각 주소에 맞는 컴포넌트 부여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1544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686105-FDEA-ED82-29B7-064E2A17A29A}"/>
              </a:ext>
            </a:extLst>
          </p:cNvPr>
          <p:cNvSpPr txBox="1"/>
          <p:nvPr/>
        </p:nvSpPr>
        <p:spPr>
          <a:xfrm>
            <a:off x="361950" y="335845"/>
            <a:ext cx="100393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F3A6D-EED0-F73A-63E5-4940D3812C13}"/>
              </a:ext>
            </a:extLst>
          </p:cNvPr>
          <p:cNvSpPr txBox="1"/>
          <p:nvPr/>
        </p:nvSpPr>
        <p:spPr>
          <a:xfrm>
            <a:off x="8919323" y="516984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28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Profile, Board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업데이트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App.js </a:t>
            </a:r>
            <a:r>
              <a:rPr lang="ko-KR" altLang="en-US" dirty="0"/>
              <a:t>에서 컴포넌트를 부르는 방식이 아니라 해당 컴포넌트 자체가 그려지는 구조를 가지므로 각각 컴포넌트에도  </a:t>
            </a:r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컴포넌트 추가 필요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5670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D66BD8-D153-7B9A-B5BD-0E658425AB7A}"/>
              </a:ext>
            </a:extLst>
          </p:cNvPr>
          <p:cNvSpPr txBox="1"/>
          <p:nvPr/>
        </p:nvSpPr>
        <p:spPr>
          <a:xfrm>
            <a:off x="342899" y="330964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B7D47-0873-F786-62BB-2FB67EDADDF6}"/>
              </a:ext>
            </a:extLst>
          </p:cNvPr>
          <p:cNvSpPr txBox="1"/>
          <p:nvPr/>
        </p:nvSpPr>
        <p:spPr>
          <a:xfrm>
            <a:off x="342899" y="3429000"/>
            <a:ext cx="1004887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C1BF0-2111-D360-D88C-C43D182C089C}"/>
              </a:ext>
            </a:extLst>
          </p:cNvPr>
          <p:cNvSpPr txBox="1"/>
          <p:nvPr/>
        </p:nvSpPr>
        <p:spPr>
          <a:xfrm>
            <a:off x="7371753" y="2636850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/component/Profile.js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5A73-D99E-D797-A266-C22183192939}"/>
              </a:ext>
            </a:extLst>
          </p:cNvPr>
          <p:cNvSpPr txBox="1"/>
          <p:nvPr/>
        </p:nvSpPr>
        <p:spPr>
          <a:xfrm>
            <a:off x="7406795" y="578010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9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BECE1-CEAF-1EB5-AF92-0481B285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9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예외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36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 서비스의 경우 사용자가 예상하지 못한 주소 값을 입력하는 경우가 발생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이럴 때</a:t>
            </a:r>
            <a:r>
              <a:rPr lang="en-US" altLang="ko-KR" dirty="0"/>
              <a:t>, </a:t>
            </a:r>
            <a:r>
              <a:rPr lang="ko-KR" altLang="en-US" dirty="0"/>
              <a:t>브라우저에서 제공하는 </a:t>
            </a:r>
            <a:r>
              <a:rPr lang="en-US" altLang="ko-KR" dirty="0">
                <a:solidFill>
                  <a:schemeClr val="accent2"/>
                </a:solidFill>
              </a:rPr>
              <a:t>404 Not Found</a:t>
            </a:r>
            <a:r>
              <a:rPr lang="en-US" altLang="ko-KR" dirty="0"/>
              <a:t> </a:t>
            </a:r>
            <a:r>
              <a:rPr lang="ko-KR" altLang="en-US" dirty="0"/>
              <a:t>페이지를 띄우면 일단 서버 응답을 기다리는 시간도 오래 걸릴 뿐더러</a:t>
            </a:r>
            <a:r>
              <a:rPr lang="en-US" altLang="ko-KR" dirty="0"/>
              <a:t>, </a:t>
            </a:r>
            <a:r>
              <a:rPr lang="ko-KR" altLang="en-US" dirty="0"/>
              <a:t>결과 페이지가 서비스의 신뢰를 깨는 역할을 하게 됩니다</a:t>
            </a:r>
            <a:r>
              <a:rPr lang="en-US" altLang="ko-KR" dirty="0"/>
              <a:t>!</a:t>
            </a:r>
          </a:p>
        </p:txBody>
      </p:sp>
      <p:pic>
        <p:nvPicPr>
          <p:cNvPr id="1026" name="Picture 2" descr="Nginx랑 laravel route 404 not found 뜨는 경우 | by Jeongkuk Seo | sjk5766 |  Medium">
            <a:extLst>
              <a:ext uri="{FF2B5EF4-FFF2-40B4-BE49-F238E27FC236}">
                <a16:creationId xmlns:a16="http://schemas.microsoft.com/office/drawing/2014/main" id="{A2B96A87-3E28-43CA-6292-0AD482BB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26" y="4319588"/>
            <a:ext cx="5787913" cy="223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45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따라서 잘못 입력 된 주소에 대한 예외 처리가 필요합니다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모듈은 해당 부분에 있어서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라는 편리한 방법을 제공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모든 주소 입력을 의미하며 아래와 같이 사용합니다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C2FF9-60D5-56FE-C9B5-05AEF352D7F6}"/>
              </a:ext>
            </a:extLst>
          </p:cNvPr>
          <p:cNvSpPr txBox="1"/>
          <p:nvPr/>
        </p:nvSpPr>
        <p:spPr>
          <a:xfrm>
            <a:off x="838200" y="443240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081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520725-8B42-DD5B-6EA7-C8A94A4A708D}"/>
              </a:ext>
            </a:extLst>
          </p:cNvPr>
          <p:cNvSpPr txBox="1"/>
          <p:nvPr/>
        </p:nvSpPr>
        <p:spPr>
          <a:xfrm>
            <a:off x="342899" y="342543"/>
            <a:ext cx="1006792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3EECE-4CF7-9F48-17C6-08AD36F8E6B3}"/>
              </a:ext>
            </a:extLst>
          </p:cNvPr>
          <p:cNvSpPr txBox="1"/>
          <p:nvPr/>
        </p:nvSpPr>
        <p:spPr>
          <a:xfrm>
            <a:off x="8947898" y="378871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D780BC-C18D-EBE4-6F59-901FF2CB58B7}"/>
              </a:ext>
            </a:extLst>
          </p:cNvPr>
          <p:cNvCxnSpPr/>
          <p:nvPr/>
        </p:nvCxnSpPr>
        <p:spPr>
          <a:xfrm>
            <a:off x="7696200" y="904875"/>
            <a:ext cx="0" cy="2524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B79EF2-2010-9134-CC06-B0E1E0778DFB}"/>
              </a:ext>
            </a:extLst>
          </p:cNvPr>
          <p:cNvSpPr/>
          <p:nvPr/>
        </p:nvSpPr>
        <p:spPr>
          <a:xfrm>
            <a:off x="7953375" y="1676400"/>
            <a:ext cx="2219325" cy="7429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처리 방향</a:t>
            </a:r>
          </a:p>
        </p:txBody>
      </p:sp>
    </p:spTree>
    <p:extLst>
      <p:ext uri="{BB962C8B-B14F-4D97-AF65-F5344CB8AC3E}">
        <p14:creationId xmlns:p14="http://schemas.microsoft.com/office/powerpoint/2010/main" val="815395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Found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React-router-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라우터도 </a:t>
            </a:r>
            <a:r>
              <a:rPr lang="ko-KR" altLang="en-US" dirty="0" err="1"/>
              <a:t>백엔드</a:t>
            </a:r>
            <a:r>
              <a:rPr lang="ko-KR" altLang="en-US" dirty="0"/>
              <a:t> 라우터와 마찬가지로 코드 선언 순서에 따라 처리가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위에서 주소 처리를 해도 일치가 되는 부분이 없으면 아래의 라우터로 내려오게 되는데 마지막 라우터에서 주소를 </a:t>
            </a:r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를 사용하여 처리 하면 일치가 안된 주소는 한꺼번에 처리가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라우터에서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NotFound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컴포넌트로 연결하여 모든 예외를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9883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15BD48-3FBB-B69B-44EB-9B003CF41CA0}"/>
              </a:ext>
            </a:extLst>
          </p:cNvPr>
          <p:cNvSpPr txBox="1"/>
          <p:nvPr/>
        </p:nvSpPr>
        <p:spPr>
          <a:xfrm>
            <a:off x="342899" y="344091"/>
            <a:ext cx="1038225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Page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3B3D5-82E4-8E4D-FF11-E8DB32AD4493}"/>
              </a:ext>
            </a:extLst>
          </p:cNvPr>
          <p:cNvSpPr txBox="1"/>
          <p:nvPr/>
        </p:nvSpPr>
        <p:spPr>
          <a:xfrm>
            <a:off x="7294899" y="2941650"/>
            <a:ext cx="328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/component/NotFound.js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56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D384FE-F05F-468A-7A60-F6EC6ECC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488862"/>
            <a:ext cx="8649907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6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228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활용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 err="1"/>
              <a:t>백엔드에서</a:t>
            </a:r>
            <a:r>
              <a:rPr lang="ko-KR" altLang="en-US" dirty="0"/>
              <a:t> 주소로 전달되는 </a:t>
            </a:r>
            <a:r>
              <a:rPr lang="en-US" altLang="ko-KR" dirty="0"/>
              <a:t>Parameter </a:t>
            </a:r>
            <a:r>
              <a:rPr lang="ko-KR" altLang="en-US" dirty="0"/>
              <a:t>는 중요하게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ko-KR" altLang="en-US" dirty="0" err="1"/>
              <a:t>리액트</a:t>
            </a:r>
            <a:r>
              <a:rPr lang="ko-KR" altLang="en-US" dirty="0"/>
              <a:t> 라우터에서도 두 가지 모두를 사용할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&lt;Board&gt;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dirty="0"/>
              <a:t>2</a:t>
            </a:r>
            <a:r>
              <a:rPr lang="ko-KR" altLang="en-US" dirty="0"/>
              <a:t>개의 게시글이 있다고 가정하여 </a:t>
            </a:r>
            <a:r>
              <a:rPr lang="en-US" altLang="ko-KR" dirty="0"/>
              <a:t>parameter </a:t>
            </a:r>
            <a:r>
              <a:rPr lang="ko-KR" altLang="en-US" dirty="0"/>
              <a:t>를 활용하여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2222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&lt;Board&gt; </a:t>
            </a:r>
            <a:r>
              <a:rPr lang="ko-KR" altLang="en-US" dirty="0"/>
              <a:t>컴포넌트는 이제 </a:t>
            </a:r>
            <a:r>
              <a:rPr lang="en-US" altLang="ko-KR" dirty="0"/>
              <a:t>2</a:t>
            </a:r>
            <a:r>
              <a:rPr lang="ko-KR" altLang="en-US" dirty="0"/>
              <a:t>개의 게시글의 목록을 보여주고 해당 게시글로 이동하는 역할을 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801A4-B7AD-C2E4-2FA4-438F2CA5B5F8}"/>
              </a:ext>
            </a:extLst>
          </p:cNvPr>
          <p:cNvSpPr txBox="1"/>
          <p:nvPr/>
        </p:nvSpPr>
        <p:spPr>
          <a:xfrm>
            <a:off x="809625" y="2786093"/>
            <a:ext cx="103822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'./Header'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보여주기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B63A3-21BD-2A2F-1BC9-31A1C818FCDF}"/>
              </a:ext>
            </a:extLst>
          </p:cNvPr>
          <p:cNvSpPr txBox="1"/>
          <p:nvPr/>
        </p:nvSpPr>
        <p:spPr>
          <a:xfrm>
            <a:off x="8216420" y="6027750"/>
            <a:ext cx="28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42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E3183-E9EA-B1C6-8685-1297C22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5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로 시작하고 어떤 주소는 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가 없이 시작하죠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/>
              <a:t> 로 시작</a:t>
            </a:r>
            <a:endParaRPr lang="en-US" altLang="ko-KR" dirty="0"/>
          </a:p>
          <a:p>
            <a:pPr lvl="1"/>
            <a:r>
              <a:rPr lang="ko-KR" altLang="en-US" dirty="0"/>
              <a:t>앱의 기본 주소인 </a:t>
            </a:r>
            <a:r>
              <a:rPr lang="en-US" altLang="ko-KR" dirty="0">
                <a:solidFill>
                  <a:srgbClr val="0070C0"/>
                </a:solidFill>
              </a:rPr>
              <a:t>Localhost:3000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/>
              <a:t>/ </a:t>
            </a:r>
            <a:r>
              <a:rPr lang="ko-KR" altLang="en-US" dirty="0"/>
              <a:t>뒤의 주소가 이어짐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/profile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Localhost:3000/profile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799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처리 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to??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없이 시작</a:t>
            </a:r>
            <a:endParaRPr lang="en-US" altLang="ko-KR" dirty="0"/>
          </a:p>
          <a:p>
            <a:pPr lvl="1"/>
            <a:r>
              <a:rPr lang="ko-KR" altLang="en-US" dirty="0"/>
              <a:t>현재 라우팅 된 주소의 뒤에 해당 주소의 문자열이 추가 됨</a:t>
            </a:r>
            <a:endParaRPr lang="en-US" altLang="ko-KR" dirty="0"/>
          </a:p>
          <a:p>
            <a:pPr lvl="1"/>
            <a:r>
              <a:rPr lang="ko-KR" altLang="en-US" dirty="0"/>
              <a:t>현재 라우팅 주소가</a:t>
            </a:r>
            <a:r>
              <a:rPr lang="en-US" altLang="ko-KR" dirty="0"/>
              <a:t> locahost:3000/board 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locahost:3000/board/1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964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</a:t>
            </a:r>
            <a:r>
              <a:rPr lang="ko-KR" altLang="en-US" dirty="0"/>
              <a:t> 에 선언 된 라우터 선언부에 </a:t>
            </a:r>
            <a:r>
              <a:rPr lang="en-US" altLang="ko-KR" dirty="0"/>
              <a:t>Parameter </a:t>
            </a:r>
            <a:r>
              <a:rPr lang="ko-KR" altLang="en-US" dirty="0"/>
              <a:t>를 선언해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기존과 같은 방법으로 </a:t>
            </a:r>
            <a:r>
              <a:rPr lang="ko-KR" altLang="en-US" dirty="0">
                <a:solidFill>
                  <a:schemeClr val="accent2"/>
                </a:solidFill>
              </a:rPr>
              <a:t>주소</a:t>
            </a:r>
            <a:r>
              <a:rPr lang="en-US" altLang="ko-KR" dirty="0">
                <a:solidFill>
                  <a:schemeClr val="accent2"/>
                </a:solidFill>
              </a:rPr>
              <a:t>/:parameter</a:t>
            </a:r>
            <a:r>
              <a:rPr lang="en-US" altLang="ko-KR" dirty="0"/>
              <a:t> </a:t>
            </a:r>
            <a:r>
              <a:rPr lang="ko-KR" altLang="en-US" dirty="0"/>
              <a:t>로 선언하면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02196-5A2C-84FD-3D3B-9AF510E976EC}"/>
              </a:ext>
            </a:extLst>
          </p:cNvPr>
          <p:cNvSpPr txBox="1"/>
          <p:nvPr/>
        </p:nvSpPr>
        <p:spPr>
          <a:xfrm>
            <a:off x="838200" y="3059668"/>
            <a:ext cx="103441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D38C7-9FA2-74B3-7DC8-FBC11DC2D8F8}"/>
              </a:ext>
            </a:extLst>
          </p:cNvPr>
          <p:cNvSpPr/>
          <p:nvPr/>
        </p:nvSpPr>
        <p:spPr>
          <a:xfrm>
            <a:off x="1857375" y="4191000"/>
            <a:ext cx="73056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C0F4-A78C-0EFB-A9EE-B3802F0D9516}"/>
              </a:ext>
            </a:extLst>
          </p:cNvPr>
          <p:cNvSpPr txBox="1"/>
          <p:nvPr/>
        </p:nvSpPr>
        <p:spPr>
          <a:xfrm>
            <a:off x="9738473" y="4536996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88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BoardDetail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컴포넌트에서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게시글 내용은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BoardDetail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컴포넌트에서 받으므로 해당 컴포넌트를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로 전달 받은 값도 받아서 활용해 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Parameter </a:t>
            </a:r>
            <a:r>
              <a:rPr lang="ko-KR" altLang="en-US" dirty="0"/>
              <a:t>는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받을 수 있으며</a:t>
            </a:r>
            <a:r>
              <a:rPr lang="en-US" altLang="ko-KR" dirty="0"/>
              <a:t>, </a:t>
            </a:r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로 선언한 객체 변수에 담기게 됩니다</a:t>
            </a:r>
            <a:endParaRPr lang="en-US" altLang="ko-KR" dirty="0"/>
          </a:p>
          <a:p>
            <a:r>
              <a:rPr lang="en-US" altLang="ko-KR" dirty="0"/>
              <a:t>parameter</a:t>
            </a:r>
            <a:r>
              <a:rPr lang="ko-KR" altLang="en-US" dirty="0"/>
              <a:t> 로 선언한 이름이 </a:t>
            </a:r>
            <a:r>
              <a:rPr lang="en-US" altLang="ko-KR" dirty="0"/>
              <a:t>Key </a:t>
            </a:r>
            <a:r>
              <a:rPr lang="ko-KR" altLang="en-US" dirty="0"/>
              <a:t>로 설정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0766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D8224-B099-0E34-CBC8-5BBAB50DC9D2}"/>
              </a:ext>
            </a:extLst>
          </p:cNvPr>
          <p:cNvSpPr txBox="1"/>
          <p:nvPr/>
        </p:nvSpPr>
        <p:spPr>
          <a:xfrm>
            <a:off x="342899" y="338941"/>
            <a:ext cx="106013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F41DB-D034-A0D1-CB2E-6D3FD5FB1665}"/>
              </a:ext>
            </a:extLst>
          </p:cNvPr>
          <p:cNvSpPr txBox="1"/>
          <p:nvPr/>
        </p:nvSpPr>
        <p:spPr>
          <a:xfrm>
            <a:off x="7254395" y="35226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889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C19CD3-FD4E-D9B3-50AD-381CCE30D0CC}"/>
              </a:ext>
            </a:extLst>
          </p:cNvPr>
          <p:cNvSpPr txBox="1"/>
          <p:nvPr/>
        </p:nvSpPr>
        <p:spPr>
          <a:xfrm>
            <a:off x="809625" y="1496110"/>
            <a:ext cx="79057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DDE18-7494-B9B5-0C3F-7C6E35D7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547895"/>
            <a:ext cx="6186874" cy="16240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3BF4AD-76C7-81EF-984E-9A300EF04D25}"/>
              </a:ext>
            </a:extLst>
          </p:cNvPr>
          <p:cNvCxnSpPr>
            <a:cxnSpLocks/>
          </p:cNvCxnSpPr>
          <p:nvPr/>
        </p:nvCxnSpPr>
        <p:spPr>
          <a:xfrm flipH="1">
            <a:off x="2714625" y="1952625"/>
            <a:ext cx="1076325" cy="126682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6BE3D491-6BCE-3CE2-A9A0-AF371960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전달한 이름 그대로 객체의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배정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9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5CC71-26CA-7C16-F6DB-65D219606B9D}"/>
              </a:ext>
            </a:extLst>
          </p:cNvPr>
          <p:cNvSpPr txBox="1"/>
          <p:nvPr/>
        </p:nvSpPr>
        <p:spPr>
          <a:xfrm>
            <a:off x="685800" y="1506141"/>
            <a:ext cx="101155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877CC7-BD90-AA14-67AD-D1F18C6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분해 할당 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4E94A-92B3-F23A-3B45-A006828D421D}"/>
              </a:ext>
            </a:extLst>
          </p:cNvPr>
          <p:cNvSpPr txBox="1"/>
          <p:nvPr/>
        </p:nvSpPr>
        <p:spPr>
          <a:xfrm>
            <a:off x="7216295" y="43227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D500-FB03-37DD-531C-0A8358008C5E}"/>
              </a:ext>
            </a:extLst>
          </p:cNvPr>
          <p:cNvSpPr/>
          <p:nvPr/>
        </p:nvSpPr>
        <p:spPr>
          <a:xfrm>
            <a:off x="1219200" y="2657475"/>
            <a:ext cx="41433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3347D-5C37-DEBB-7C65-CB8BAA8E5B3B}"/>
              </a:ext>
            </a:extLst>
          </p:cNvPr>
          <p:cNvSpPr/>
          <p:nvPr/>
        </p:nvSpPr>
        <p:spPr>
          <a:xfrm>
            <a:off x="2238375" y="3743993"/>
            <a:ext cx="17430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84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dux 시작하기 | Redux">
            <a:extLst>
              <a:ext uri="{FF2B5EF4-FFF2-40B4-BE49-F238E27FC236}">
                <a16:creationId xmlns:a16="http://schemas.microsoft.com/office/drawing/2014/main" id="{BEF32672-E88E-C163-A324-8BD1C9FD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96471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16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92886-0CD4-82E7-9A33-13063FBE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293337"/>
            <a:ext cx="8978900" cy="20236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91A59F-BE93-E8C5-36B3-DF9A01B0668E}"/>
              </a:ext>
            </a:extLst>
          </p:cNvPr>
          <p:cNvSpPr/>
          <p:nvPr/>
        </p:nvSpPr>
        <p:spPr>
          <a:xfrm>
            <a:off x="4831974" y="2698377"/>
            <a:ext cx="4473391" cy="39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73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92886-0CD4-82E7-9A33-13063FBE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378937"/>
            <a:ext cx="8978900" cy="20236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E233EF-EB56-5BCB-16B4-F2D97CBF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73189"/>
            <a:ext cx="5943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41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useMemo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 활용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1026" name="Picture 2" descr="포스트잇 울지않게 붙이기 / 포스트잇 깔끔하게 붙이는 방법 / 포스트잇 붙이는 방법 : 네이버 블로그">
            <a:extLst>
              <a:ext uri="{FF2B5EF4-FFF2-40B4-BE49-F238E27FC236}">
                <a16:creationId xmlns:a16="http://schemas.microsoft.com/office/drawing/2014/main" id="{E4DF4599-A857-C2A9-AE5C-837E870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9" y="904595"/>
            <a:ext cx="2265600" cy="25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212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e Can Do It! - Wikipedia">
            <a:extLst>
              <a:ext uri="{FF2B5EF4-FFF2-40B4-BE49-F238E27FC236}">
                <a16:creationId xmlns:a16="http://schemas.microsoft.com/office/drawing/2014/main" id="{4F88A1B2-3607-409E-F3FE-EFF831F8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0"/>
            <a:ext cx="529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52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사진들] '세상의 끝자락' 파미르 하이웨이 1200㎞로의 초대 | 서울신문">
            <a:extLst>
              <a:ext uri="{FF2B5EF4-FFF2-40B4-BE49-F238E27FC236}">
                <a16:creationId xmlns:a16="http://schemas.microsoft.com/office/drawing/2014/main" id="{92AE58CD-F4E0-8CCC-69DB-2E393687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88" y="591671"/>
            <a:ext cx="9798424" cy="551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dux 시작하기 | Redux">
            <a:extLst>
              <a:ext uri="{FF2B5EF4-FFF2-40B4-BE49-F238E27FC236}">
                <a16:creationId xmlns:a16="http://schemas.microsoft.com/office/drawing/2014/main" id="{31BDBA60-4BF7-E72B-B128-B4D69E0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12" y="1093695"/>
            <a:ext cx="3048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7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블라인드 | 주식·투자: 화장품 가즈아">
            <a:extLst>
              <a:ext uri="{FF2B5EF4-FFF2-40B4-BE49-F238E27FC236}">
                <a16:creationId xmlns:a16="http://schemas.microsoft.com/office/drawing/2014/main" id="{04F44A9F-ADA5-6DD7-4CEA-5C1D2083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110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ux 시작하기 | Redux">
            <a:extLst>
              <a:ext uri="{FF2B5EF4-FFF2-40B4-BE49-F238E27FC236}">
                <a16:creationId xmlns:a16="http://schemas.microsoft.com/office/drawing/2014/main" id="{2AE22737-1A31-54CA-685C-596616C6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69741" cy="33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346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652906-C4DF-E527-E6FB-AB73980E98B0}"/>
              </a:ext>
            </a:extLst>
          </p:cNvPr>
          <p:cNvSpPr txBox="1"/>
          <p:nvPr/>
        </p:nvSpPr>
        <p:spPr>
          <a:xfrm>
            <a:off x="0" y="293550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https://www.youtube.com/watch?v=QZcYz2NrDIs&amp;t=212s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B1304-4641-E93F-E6A4-E936F2D7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13" y="344298"/>
            <a:ext cx="4827373" cy="20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는 상태 관리 라이브러리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로 시작해서 </a:t>
            </a:r>
            <a:r>
              <a:rPr lang="en-US" altLang="ko-KR" dirty="0"/>
              <a:t>React </a:t>
            </a:r>
            <a:r>
              <a:rPr lang="ko-KR" altLang="en-US" dirty="0"/>
              <a:t>랑만 쓰는 것 같지만</a:t>
            </a:r>
            <a:r>
              <a:rPr lang="en-US" altLang="ko-KR" dirty="0"/>
              <a:t>, </a:t>
            </a:r>
            <a:r>
              <a:rPr lang="ko-KR" altLang="en-US" dirty="0"/>
              <a:t>상태 관리가 필요한 다른 프레임 워크</a:t>
            </a:r>
            <a:r>
              <a:rPr lang="en-US" altLang="ko-KR" dirty="0"/>
              <a:t>(Angular.js / Vue.js / </a:t>
            </a:r>
            <a:r>
              <a:rPr lang="ko-KR" altLang="en-US" dirty="0"/>
              <a:t>심지어 </a:t>
            </a:r>
            <a:r>
              <a:rPr lang="en-US" altLang="ko-KR" dirty="0" err="1"/>
              <a:t>Jquery</a:t>
            </a:r>
            <a:r>
              <a:rPr lang="en-US" altLang="ko-KR" dirty="0"/>
              <a:t>) </a:t>
            </a:r>
            <a:r>
              <a:rPr lang="ko-KR" altLang="en-US" dirty="0"/>
              <a:t>에서도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Redux </a:t>
            </a:r>
            <a:r>
              <a:rPr lang="ko-KR" altLang="en-US" dirty="0"/>
              <a:t>하나를 전체가 공유하는 것은 아니고 </a:t>
            </a:r>
            <a:r>
              <a:rPr lang="en-US" altLang="ko-KR" dirty="0"/>
              <a:t>Redux </a:t>
            </a:r>
            <a:r>
              <a:rPr lang="ko-KR" altLang="en-US" dirty="0"/>
              <a:t>의 개념을 각각의 프레임 워크에 맞춘 라이브러리를 사용합니다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우리가 쓰는 건 </a:t>
            </a:r>
            <a:r>
              <a:rPr lang="en-US" altLang="ko-KR" dirty="0"/>
              <a:t>React-Redux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4401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컴포넌트의 상태를 하나하나 </a:t>
            </a:r>
            <a:r>
              <a:rPr lang="en-US" altLang="ko-KR" dirty="0"/>
              <a:t>Props </a:t>
            </a:r>
            <a:r>
              <a:rPr lang="ko-KR" altLang="en-US" dirty="0"/>
              <a:t>로 전달하면 너무 힘들기 때문에 이를 해결하고자 나온 라이브러리 입니다</a:t>
            </a:r>
            <a:endParaRPr lang="en-US" altLang="ko-KR" dirty="0"/>
          </a:p>
          <a:p>
            <a:r>
              <a:rPr lang="ko-KR" altLang="en-US" dirty="0"/>
              <a:t>컴포넌트의 상태를 각각 컴포넌트 별 </a:t>
            </a:r>
            <a:r>
              <a:rPr lang="en-US" altLang="ko-KR" dirty="0"/>
              <a:t>State </a:t>
            </a:r>
            <a:r>
              <a:rPr lang="ko-KR" altLang="en-US" dirty="0"/>
              <a:t>에 따라 관리하는 것이 아닌 하나의 </a:t>
            </a:r>
            <a:r>
              <a:rPr lang="en-US" altLang="ko-KR" dirty="0"/>
              <a:t>Store </a:t>
            </a:r>
            <a:r>
              <a:rPr lang="ko-KR" altLang="en-US" dirty="0"/>
              <a:t>라는 곳에서 관리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상태 변화 값을 중첩 된 컴포넌트 수 만큼 </a:t>
            </a:r>
            <a:r>
              <a:rPr lang="en-US" altLang="ko-KR" dirty="0"/>
              <a:t>Props </a:t>
            </a:r>
            <a:r>
              <a:rPr lang="ko-KR" altLang="en-US" dirty="0"/>
              <a:t>로 전달하는 방식이 아니라 </a:t>
            </a:r>
            <a:r>
              <a:rPr lang="en-US" altLang="ko-KR" dirty="0"/>
              <a:t>Store </a:t>
            </a:r>
            <a:r>
              <a:rPr lang="ko-KR" altLang="en-US" dirty="0"/>
              <a:t>에서 한번에 꺼내서 사용하는 편리함을 제공합니다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그 편리함을 쓰려면 어려움이 발생하죠 </a:t>
            </a:r>
            <a:r>
              <a:rPr lang="ko-KR" altLang="en-US" dirty="0" err="1"/>
              <a:t>ㅎㅎㅎ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1381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dux와 미들웨어(thunk, saga). 대부분의 React 애플리케이션에서 Redux나 MobX 같은 상태관리… | by 이소영  | 휴먼스케이프 기술 블로그 | Medium">
            <a:extLst>
              <a:ext uri="{FF2B5EF4-FFF2-40B4-BE49-F238E27FC236}">
                <a16:creationId xmlns:a16="http://schemas.microsoft.com/office/drawing/2014/main" id="{A474B8BF-7305-6D63-C4EF-FB8D196B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73" y="688601"/>
            <a:ext cx="8469335" cy="53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24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339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디스패치</a:t>
            </a:r>
            <a:r>
              <a:rPr lang="en-US" altLang="ko-KR" dirty="0"/>
              <a:t>(Dispatch) </a:t>
            </a:r>
            <a:r>
              <a:rPr lang="ko-KR" altLang="en-US" dirty="0"/>
              <a:t>함수를 실행하면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액션</a:t>
            </a:r>
            <a:r>
              <a:rPr lang="en-US" altLang="ko-KR" dirty="0"/>
              <a:t>(Action)</a:t>
            </a:r>
            <a:r>
              <a:rPr lang="ko-KR" altLang="en-US" dirty="0"/>
              <a:t>이 발생합니다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이 액션을 </a:t>
            </a:r>
            <a:r>
              <a:rPr lang="ko-KR" altLang="en-US" dirty="0" err="1"/>
              <a:t>리듀서</a:t>
            </a:r>
            <a:r>
              <a:rPr lang="en-US" altLang="ko-KR" dirty="0"/>
              <a:t>(Reducer)</a:t>
            </a:r>
            <a:r>
              <a:rPr lang="ko-KR" altLang="en-US" dirty="0"/>
              <a:t>가 받아서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를 변경합니다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상태가 변경 되면 컴포넌트를 </a:t>
            </a:r>
            <a:r>
              <a:rPr lang="ko-KR" altLang="en-US" dirty="0" err="1"/>
              <a:t>리렌더링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75436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dux 정리 | Kyun2da.dev">
            <a:extLst>
              <a:ext uri="{FF2B5EF4-FFF2-40B4-BE49-F238E27FC236}">
                <a16:creationId xmlns:a16="http://schemas.microsoft.com/office/drawing/2014/main" id="{F13C4C78-016D-50A6-34F5-21BD079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340659"/>
            <a:ext cx="7073153" cy="53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3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12061</TotalTime>
  <Words>9108</Words>
  <Application>Microsoft Office PowerPoint</Application>
  <PresentationFormat>와이드스크린</PresentationFormat>
  <Paragraphs>1399</Paragraphs>
  <Slides>227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227</vt:i4>
      </vt:variant>
    </vt:vector>
  </HeadingPairs>
  <TitlesOfParts>
    <vt:vector size="234" baseType="lpstr">
      <vt:lpstr>맑은 고딕</vt:lpstr>
      <vt:lpstr>Calibri</vt:lpstr>
      <vt:lpstr>나눔스퀘어 Bold</vt:lpstr>
      <vt:lpstr>Arial</vt:lpstr>
      <vt:lpstr>나눔스퀘어 ExtraBold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Styled Components 설치 및 불러오기</vt:lpstr>
      <vt:lpstr>Styled Components 사용하기</vt:lpstr>
      <vt:lpstr>Styled Components 사용하기</vt:lpstr>
      <vt:lpstr>PowerPoint 프레젠테이션</vt:lpstr>
      <vt:lpstr>PowerPoint 프레젠테이션</vt:lpstr>
      <vt:lpstr>PowerPoint 프레젠테이션</vt:lpstr>
      <vt:lpstr>PowerPoint 프레젠테이션</vt:lpstr>
      <vt:lpstr>Global Style 적용하기</vt:lpstr>
      <vt:lpstr>Global Style 적용하기</vt:lpstr>
      <vt:lpstr>구글 폰트 가져오기</vt:lpstr>
      <vt:lpstr>GlobalStyle.jsx 컴포넌트 생성</vt:lpstr>
      <vt:lpstr>Index.js 에 글로벌컴포넌트 적용하기</vt:lpstr>
      <vt:lpstr>PowerPoint 프레젠테이션</vt:lpstr>
      <vt:lpstr>SASS / SCSS 로 꾸미기!</vt:lpstr>
      <vt:lpstr>SASS / SCSS 로 꾸미기!</vt:lpstr>
      <vt:lpstr>PowerPoint 프레젠테이션</vt:lpstr>
      <vt:lpstr>PowerPoint 프레젠테이션</vt:lpstr>
      <vt:lpstr>PowerPoint 프레젠테이션</vt:lpstr>
      <vt:lpstr>페북의 가호</vt:lpstr>
      <vt:lpstr>PowerPoint 프레젠테이션</vt:lpstr>
      <vt:lpstr>하지만 src 폴더 이내라면!?</vt:lpstr>
      <vt:lpstr>PowerPoint 프레젠테이션</vt:lpstr>
      <vt:lpstr>src 폴더 내부 참조는 문제 없습니다!</vt:lpstr>
      <vt:lpstr>PowerPoint 프레젠테이션</vt:lpstr>
      <vt:lpstr>Props.children</vt:lpstr>
      <vt:lpstr>PowerPoint 프레젠테이션</vt:lpstr>
      <vt:lpstr>PowerPoint 프레젠테이션</vt:lpstr>
      <vt:lpstr>코드로 확인해 봅시다!</vt:lpstr>
      <vt:lpstr>PowerPoint 프레젠테이션</vt:lpstr>
      <vt:lpstr>PowerPoint 프레젠테이션</vt:lpstr>
      <vt:lpstr>PowerPoint 프레젠테이션</vt:lpstr>
      <vt:lpstr>PowerPoint 프레젠테이션</vt:lpstr>
      <vt:lpstr>React 에서 Router 활용하기</vt:lpstr>
      <vt:lpstr>PowerPoint 프레젠테이션</vt:lpstr>
      <vt:lpstr>PowerPoint 프레젠테이션</vt:lpstr>
      <vt:lpstr>새로운 앱 성성!</vt:lpstr>
      <vt:lpstr>React Router 모듈 설치 및 적용</vt:lpstr>
      <vt:lpstr>PowerPoint 프레젠테이션</vt:lpstr>
      <vt:lpstr>React Router 용 컴포넌트 만들기</vt:lpstr>
      <vt:lpstr>PowerPoint 프레젠테이션</vt:lpstr>
      <vt:lpstr>App.js 에 Nav 메뉴 구성</vt:lpstr>
      <vt:lpstr>PowerPoint 프레젠테이션</vt:lpstr>
      <vt:lpstr>PowerPoint 프레젠테이션</vt:lpstr>
      <vt:lpstr>React Router 구현</vt:lpstr>
      <vt:lpstr>React Router 구현</vt:lpstr>
      <vt:lpstr>React Router 구현</vt:lpstr>
      <vt:lpstr>PowerPoint 프레젠테이션</vt:lpstr>
      <vt:lpstr>PowerPoint 프레젠테이션</vt:lpstr>
      <vt:lpstr>PowerPoint 프레젠테이션</vt:lpstr>
      <vt:lpstr>PowerPoint 프레젠테이션</vt:lpstr>
      <vt:lpstr>React Router 심화 활용</vt:lpstr>
      <vt:lpstr>Header 컴포넌트 작성</vt:lpstr>
      <vt:lpstr>PowerPoint 프레젠테이션</vt:lpstr>
      <vt:lpstr>App.js 에서의 라우팅 처리</vt:lpstr>
      <vt:lpstr>PowerPoint 프레젠테이션</vt:lpstr>
      <vt:lpstr>Profile, Board 컴포넌트 업데이트!</vt:lpstr>
      <vt:lpstr>PowerPoint 프레젠테이션</vt:lpstr>
      <vt:lpstr>PowerPoint 프레젠테이션</vt:lpstr>
      <vt:lpstr>Page Not Found</vt:lpstr>
      <vt:lpstr>Page Not Found</vt:lpstr>
      <vt:lpstr>PowerPoint 프레젠테이션</vt:lpstr>
      <vt:lpstr>Page Not Found</vt:lpstr>
      <vt:lpstr>PowerPoint 프레젠테이션</vt:lpstr>
      <vt:lpstr>PowerPoint 프레젠테이션</vt:lpstr>
      <vt:lpstr>PowerPoint 프레젠테이션</vt:lpstr>
      <vt:lpstr>주소의 Parameter 값 활용</vt:lpstr>
      <vt:lpstr>Board 컴포넌트 변경</vt:lpstr>
      <vt:lpstr>주소 처리 방법, to??</vt:lpstr>
      <vt:lpstr>주소 처리 방법, to??</vt:lpstr>
      <vt:lpstr>Route 에 Parameter 선언</vt:lpstr>
      <vt:lpstr>BoardDetail 컴포넌트에서 parameter 받기</vt:lpstr>
      <vt:lpstr>PowerPoint 프레젠테이션</vt:lpstr>
      <vt:lpstr>전달한 이름 그대로 객체의 Key 값이 배정</vt:lpstr>
      <vt:lpstr>구조 분해 할당 문법!? 가능!!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Redux 가 뭐죠?</vt:lpstr>
      <vt:lpstr>그래서 Redux 가 뭐죠?</vt:lpstr>
      <vt:lpstr>PowerPoint 프레젠테이션</vt:lpstr>
      <vt:lpstr>Redux 동작 순서</vt:lpstr>
      <vt:lpstr>Redux 동작 순서</vt:lpstr>
      <vt:lpstr>PowerPoint 프레젠테이션</vt:lpstr>
      <vt:lpstr>PowerPoint 프레젠테이션</vt:lpstr>
      <vt:lpstr>Redux 기초 세팅!</vt:lpstr>
      <vt:lpstr>Redux 기초 세팅!</vt:lpstr>
      <vt:lpstr>PowerPoint 프레젠테이션</vt:lpstr>
      <vt:lpstr>PowerPoint 프레젠테이션</vt:lpstr>
      <vt:lpstr>Store 만들기!</vt:lpstr>
      <vt:lpstr>Store 만들기!</vt:lpstr>
      <vt:lpstr>PowerPoint 프레젠테이션</vt:lpstr>
      <vt:lpstr>PowerPoint 프레젠테이션</vt:lpstr>
      <vt:lpstr>PowerPoint 프레젠테이션</vt:lpstr>
      <vt:lpstr>State 값 설정 및 Reducer 만들기!</vt:lpstr>
      <vt:lpstr>State 설정</vt:lpstr>
      <vt:lpstr>Reducer 만들기!</vt:lpstr>
      <vt:lpstr>PowerPoint 프레젠테이션</vt:lpstr>
      <vt:lpstr>PowerPoint 프레젠테이션</vt:lpstr>
      <vt:lpstr>Store 에 저장 된 값 받아오기!</vt:lpstr>
      <vt:lpstr>Store 의 상태 값을 받아올 컴포넌트 작성!</vt:lpstr>
      <vt:lpstr>PowerPoint 프레젠테이션</vt:lpstr>
      <vt:lpstr>PowerPoint 프레젠테이션</vt:lpstr>
      <vt:lpstr>PowerPoint 프레젠테이션</vt:lpstr>
      <vt:lpstr>Action 설정과 Dispatch 로 Action 보내기</vt:lpstr>
      <vt:lpstr>Action</vt:lpstr>
      <vt:lpstr>Action &amp; Reducer</vt:lpstr>
      <vt:lpstr>PowerPoint 프레젠테이션</vt:lpstr>
      <vt:lpstr>PowerPoint 프레젠테이션</vt:lpstr>
      <vt:lpstr>PowerPoint 프레젠테이션</vt:lpstr>
      <vt:lpstr>Action &amp; Dispatch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Todo 리스트 만들기!</vt:lpstr>
      <vt:lpstr>PowerPoint 프레젠테이션</vt:lpstr>
      <vt:lpstr>Store 폴더 생성</vt:lpstr>
      <vt:lpstr>PowerPoint 프레젠테이션</vt:lpstr>
      <vt:lpstr>Store 모듈 분할</vt:lpstr>
      <vt:lpstr>Store 모듈 분할</vt:lpstr>
      <vt:lpstr>PowerPoint 프레젠테이션</vt:lpstr>
      <vt:lpstr>최초의 State 값 설정</vt:lpstr>
      <vt:lpstr>최초의 State 값 설정</vt:lpstr>
      <vt:lpstr>PowerPoint 프레젠테이션</vt:lpstr>
      <vt:lpstr>PowerPoint 프레젠테이션</vt:lpstr>
      <vt:lpstr>Reducer 를 통해 State 전달!</vt:lpstr>
      <vt:lpstr>PowerPoint 프레젠테이션</vt:lpstr>
      <vt:lpstr>PowerPoint 프레젠테이션</vt:lpstr>
      <vt:lpstr>Store 통합 관리!</vt:lpstr>
      <vt:lpstr>PowerPoint 프레젠테이션</vt:lpstr>
      <vt:lpstr>PowerPoint 프레젠테이션</vt:lpstr>
      <vt:lpstr>Redux 기초 세팅!</vt:lpstr>
      <vt:lpstr>PowerPoint 프레젠테이션</vt:lpstr>
      <vt:lpstr>PowerPoint 프레젠테이션</vt:lpstr>
      <vt:lpstr>Todo List 의 기본이 될 컴포넌트 만들기!</vt:lpstr>
      <vt:lpstr>PowerPoint 프레젠테이션</vt:lpstr>
      <vt:lpstr>&lt;TodoList&gt; 컴포넌트</vt:lpstr>
      <vt:lpstr>PowerPoint 프레젠테이션</vt:lpstr>
      <vt:lpstr>PowerPoint 프레젠테이션</vt:lpstr>
      <vt:lpstr>&lt;DoneList&gt; 컴포넌트</vt:lpstr>
      <vt:lpstr>PowerPoint 프레젠테이션</vt:lpstr>
      <vt:lpstr>PowerPoint 프레젠테이션</vt:lpstr>
      <vt:lpstr>&lt;ListContainer&gt; 컴포넌트</vt:lpstr>
      <vt:lpstr>PowerPoint 프레젠테이션</vt:lpstr>
      <vt:lpstr>PowerPoint 프레젠테이션</vt:lpstr>
      <vt:lpstr>PowerPoint 프레젠테이션</vt:lpstr>
      <vt:lpstr>편의 도구가 왜 필요하죠?</vt:lpstr>
      <vt:lpstr>PowerPoint 프레젠테이션</vt:lpstr>
      <vt:lpstr>PowerPoint 프레젠테이션</vt:lpstr>
      <vt:lpstr>PowerPoint 프레젠테이션</vt:lpstr>
      <vt:lpstr>사용법!</vt:lpstr>
      <vt:lpstr>사용법!</vt:lpstr>
      <vt:lpstr>PowerPoint 프레젠테이션</vt:lpstr>
      <vt:lpstr>PowerPoint 프레젠테이션</vt:lpstr>
      <vt:lpstr>Action 타입 정의하기</vt:lpstr>
      <vt:lpstr>Action 타입 정의하기</vt:lpstr>
      <vt:lpstr>Action 타입 정의하기</vt:lpstr>
      <vt:lpstr>PowerPoint 프레젠테이션</vt:lpstr>
      <vt:lpstr>Action 생성 함수 작성</vt:lpstr>
      <vt:lpstr>Action 생성 함수 작성 - Create</vt:lpstr>
      <vt:lpstr>PowerPoint 프레젠테이션</vt:lpstr>
      <vt:lpstr>Action 생성 함수 작성 - Done</vt:lpstr>
      <vt:lpstr>PowerPoint 프레젠테이션</vt:lpstr>
      <vt:lpstr>PowerPoint 프레젠테이션</vt:lpstr>
      <vt:lpstr>PowerPoint 프레젠테이션</vt:lpstr>
      <vt:lpstr>Action Type 에 따라 작동하는 Reducer</vt:lpstr>
      <vt:lpstr>PowerPoint 프레젠테이션</vt:lpstr>
      <vt:lpstr>PowerPoint 프레젠테이션</vt:lpstr>
      <vt:lpstr>Dispatch 로 Action 함수 전달</vt:lpstr>
      <vt:lpstr>PowerPoint 프레젠테이션</vt:lpstr>
      <vt:lpstr>PowerPoint 프레젠테이션</vt:lpstr>
      <vt:lpstr>PowerPoint 프레젠테이션</vt:lpstr>
      <vt:lpstr>Reducer 의 CREATE 동작 구현</vt:lpstr>
      <vt:lpstr>PowerPoint 프레젠테이션</vt:lpstr>
      <vt:lpstr>PowerPoint 프레젠테이션</vt:lpstr>
      <vt:lpstr>CREATE 호출</vt:lpstr>
      <vt:lpstr>PowerPoint 프레젠테이션</vt:lpstr>
      <vt:lpstr>PowerPoint 프레젠테이션</vt:lpstr>
      <vt:lpstr>PowerPoint 프레젠테이션</vt:lpstr>
      <vt:lpstr>Reducer 의 DONE 동작 구현</vt:lpstr>
      <vt:lpstr>PowerPoint 프레젠테이션</vt:lpstr>
      <vt:lpstr>PowerPoint 프레젠테이션</vt:lpstr>
      <vt:lpstr>PowerPoint 프레젠테이션</vt:lpstr>
      <vt:lpstr>DONE 호출</vt:lpstr>
      <vt:lpstr>PowerPoint 프레젠테이션</vt:lpstr>
      <vt:lpstr>PowerPoint 프레젠테이션</vt:lpstr>
      <vt:lpstr>Filter 처리!</vt:lpstr>
      <vt:lpstr>TodoList 컴포넌트</vt:lpstr>
      <vt:lpstr>PowerPoint 프레젠테이션</vt:lpstr>
      <vt:lpstr>DoneList 컴포넌트</vt:lpstr>
      <vt:lpstr>PowerPoint 프레젠테이션</vt:lpstr>
      <vt:lpstr>PowerPoint 프레젠테이션</vt:lpstr>
      <vt:lpstr>킹치만…</vt:lpstr>
      <vt:lpstr>원인은…</vt:lpstr>
      <vt:lpstr>해결책은…</vt:lpstr>
      <vt:lpstr>PowerPoint 프레젠테이션</vt:lpstr>
      <vt:lpstr>ID 를 관리하기 위한 State 생성!</vt:lpstr>
      <vt:lpstr>PowerPoint 프레젠테이션</vt:lpstr>
      <vt:lpstr>CREATE 리듀서에 해당 내용 추가!</vt:lpstr>
      <vt:lpstr>PowerPoint 프레젠테이션</vt:lpstr>
      <vt:lpstr>PowerPoint 프레젠테이션</vt:lpstr>
      <vt:lpstr>&lt;TodoList&gt; 컴포넌트 기능 수정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1506</cp:revision>
  <dcterms:created xsi:type="dcterms:W3CDTF">2022-05-29T13:34:07Z</dcterms:created>
  <dcterms:modified xsi:type="dcterms:W3CDTF">2023-04-02T17:59:38Z</dcterms:modified>
</cp:coreProperties>
</file>